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6"/>
  </p:notesMasterIdLst>
  <p:sldIdLst>
    <p:sldId id="256" r:id="rId3"/>
    <p:sldId id="296" r:id="rId4"/>
    <p:sldId id="273" r:id="rId5"/>
    <p:sldId id="276" r:id="rId6"/>
    <p:sldId id="278" r:id="rId7"/>
    <p:sldId id="259" r:id="rId8"/>
    <p:sldId id="282" r:id="rId9"/>
    <p:sldId id="283" r:id="rId10"/>
    <p:sldId id="284" r:id="rId11"/>
    <p:sldId id="286" r:id="rId12"/>
    <p:sldId id="298" r:id="rId13"/>
    <p:sldId id="299" r:id="rId14"/>
    <p:sldId id="300" r:id="rId15"/>
    <p:sldId id="302" r:id="rId16"/>
    <p:sldId id="301" r:id="rId17"/>
    <p:sldId id="287" r:id="rId18"/>
    <p:sldId id="260" r:id="rId19"/>
    <p:sldId id="297" r:id="rId20"/>
    <p:sldId id="288" r:id="rId21"/>
    <p:sldId id="289" r:id="rId22"/>
    <p:sldId id="291" r:id="rId23"/>
    <p:sldId id="293" r:id="rId24"/>
    <p:sldId id="294" r:id="rId25"/>
    <p:sldId id="295" r:id="rId26"/>
    <p:sldId id="304" r:id="rId27"/>
    <p:sldId id="305" r:id="rId28"/>
    <p:sldId id="306" r:id="rId29"/>
    <p:sldId id="309" r:id="rId30"/>
    <p:sldId id="307" r:id="rId31"/>
    <p:sldId id="308" r:id="rId32"/>
    <p:sldId id="290" r:id="rId33"/>
    <p:sldId id="303" r:id="rId34"/>
    <p:sldId id="263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8A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168" autoAdjust="0"/>
  </p:normalViewPr>
  <p:slideViewPr>
    <p:cSldViewPr>
      <p:cViewPr varScale="1">
        <p:scale>
          <a:sx n="52" d="100"/>
          <a:sy n="52" d="100"/>
        </p:scale>
        <p:origin x="-101" y="-7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audio1.wav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tmp>
</file>

<file path=ppt/media/image3.tmp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1A4C5-3B15-46D9-9CC0-4C047D03DA5B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E8E28-79D1-4524-BD5D-8A8586201E9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36481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E8E28-79D1-4524-BD5D-8A8586201E94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3594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E8E28-79D1-4524-BD5D-8A8586201E94}" type="slidenum">
              <a:rPr lang="en-SG" smtClean="0"/>
              <a:t>23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22676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35713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84956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38408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78270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30069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04379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635843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07277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356747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5554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592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36013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033794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750381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66354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24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62247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5403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09615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7340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56316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1CC81-23C4-4D25-ACD8-F0D7F0F9FCE9}" type="datetimeFigureOut">
              <a:rPr lang="en-SG" smtClean="0"/>
              <a:t>10/8/2014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B6FED-E880-493D-990D-29C572F113C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01415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511CC81-23C4-4D25-ACD8-F0D7F0F9FCE9}" type="datetimeFigureOut">
              <a:rPr lang="en-SG" smtClean="0"/>
              <a:pPr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03B6FED-E880-493D-990D-29C572F113CA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4336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r>
              <a:rPr lang="en-US" dirty="0" err="1" smtClean="0"/>
              <a:t>fffff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C511CC81-23C4-4D25-ACD8-F0D7F0F9FCE9}" type="datetimeFigureOut">
              <a:rPr lang="en-SG" smtClean="0"/>
              <a:pPr/>
              <a:t>10/8/2014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03B6FED-E880-493D-990D-29C572F113CA}" type="slidenum">
              <a:rPr lang="en-SG" smtClean="0"/>
              <a:pPr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61517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180975" indent="0" algn="l" defTabSz="914400" rtl="0" eaLnBrk="1" latinLnBrk="0" hangingPunct="1">
        <a:spcBef>
          <a:spcPct val="0"/>
        </a:spcBef>
        <a:buNone/>
        <a:defRPr sz="2400" kern="1200">
          <a:solidFill>
            <a:schemeClr val="bg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audio" Target="../media/audio1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5.png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7.png"/><Relationship Id="rId7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2.jpeg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.xml"/><Relationship Id="rId7" Type="http://schemas.openxmlformats.org/officeDocument/2006/relationships/audio" Target="../media/audio1.wav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5.xml"/><Relationship Id="rId10" Type="http://schemas.openxmlformats.org/officeDocument/2006/relationships/image" Target="../media/image6.png"/><Relationship Id="rId4" Type="http://schemas.openxmlformats.org/officeDocument/2006/relationships/tags" Target="../tags/tag4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Start2014040711425657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[Title 1]"/>
          <p:cNvSpPr>
            <a:spLocks noGrp="1"/>
          </p:cNvSpPr>
          <p:nvPr>
            <p:ph type="ctrTitle"/>
          </p:nvPr>
        </p:nvSpPr>
        <p:spPr>
          <a:xfrm>
            <a:off x="685800" y="716849"/>
            <a:ext cx="7772400" cy="1470025"/>
          </a:xfrm>
        </p:spPr>
        <p:txBody>
          <a:bodyPr/>
          <a:lstStyle/>
          <a:p>
            <a:r>
              <a:rPr lang="en-US" b="1" dirty="0" smtClean="0">
                <a:solidFill>
                  <a:srgbClr val="FF66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 PowerPoint a lot?</a:t>
            </a:r>
            <a:endParaRPr lang="en-SG" b="1" dirty="0">
              <a:solidFill>
                <a:srgbClr val="FF66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30" name="Picture 6" descr="http://www.probiztechnology.com/picts/powerpoint-2010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2492896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upload.wikimedia.org/wikipedia/fr/c/c2/Logo_Microsoft_PowerPoint_201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2358752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[Rectangle 3]"/>
          <p:cNvSpPr/>
          <p:nvPr/>
        </p:nvSpPr>
        <p:spPr>
          <a:xfrm>
            <a:off x="0" y="5733256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7664" y="5733256"/>
            <a:ext cx="6400800" cy="120392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two-minute video can </a:t>
            </a:r>
            <a:br>
              <a:rPr lang="en-US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save you a ton of time!</a:t>
            </a:r>
            <a:endParaRPr lang="en-SG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86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TLabsSpotlight201404061827410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show which part of the slide you are describing: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SpotlightShapeaca906a5-33a5-450e-b16a-6594152bb5f6" hidden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548" y="3867442"/>
            <a:ext cx="1006475" cy="74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SpotlightShape736fec0b-e3d7-4db6-8f63-686ef595faf5" hidden="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805" y="2251220"/>
            <a:ext cx="213995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SpotlightShape1"/>
          <p:cNvPicPr>
            <a:picLocks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0" t="28267" r="4626" b="17861"/>
          <a:stretch/>
        </p:blipFill>
        <p:spPr bwMode="auto">
          <a:xfrm>
            <a:off x="3694545" y="1884218"/>
            <a:ext cx="5144656" cy="3833091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[Pentagon 90]"/>
          <p:cNvSpPr/>
          <p:nvPr/>
        </p:nvSpPr>
        <p:spPr>
          <a:xfrm>
            <a:off x="251520" y="1988839"/>
            <a:ext cx="2952328" cy="1070418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Or you can create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rgbClr val="FFFF00"/>
                </a:solidFill>
              </a:rPr>
              <a:t>spotlight</a:t>
            </a:r>
            <a:r>
              <a:rPr lang="en-US" sz="2000" dirty="0" smtClean="0">
                <a:solidFill>
                  <a:schemeClr val="bg1"/>
                </a:solidFill>
              </a:rPr>
              <a:t> effects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to highlight areas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17" name="[Group 6]"/>
          <p:cNvGrpSpPr/>
          <p:nvPr/>
        </p:nvGrpSpPr>
        <p:grpSpPr>
          <a:xfrm>
            <a:off x="1080382" y="3714288"/>
            <a:ext cx="1294603" cy="1298888"/>
            <a:chOff x="7020272" y="1392894"/>
            <a:chExt cx="1294603" cy="1298888"/>
          </a:xfrm>
        </p:grpSpPr>
        <p:pic>
          <p:nvPicPr>
            <p:cNvPr id="20" name="Picture 2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Rectangle 20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Create Spotlight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22" name="[Group 99]"/>
            <p:cNvGrpSpPr/>
            <p:nvPr/>
          </p:nvGrpSpPr>
          <p:grpSpPr>
            <a:xfrm>
              <a:off x="7257050" y="1501579"/>
              <a:ext cx="838200" cy="838200"/>
              <a:chOff x="2150418" y="2361045"/>
              <a:chExt cx="838200" cy="838200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2228551" y="2432718"/>
                <a:ext cx="587583" cy="541382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4"/>
              <p:cNvSpPr/>
              <p:nvPr/>
            </p:nvSpPr>
            <p:spPr>
              <a:xfrm>
                <a:off x="2325531" y="2515843"/>
                <a:ext cx="571012" cy="541382"/>
              </a:xfrm>
              <a:custGeom>
                <a:avLst/>
                <a:gdLst/>
                <a:ahLst/>
                <a:cxnLst/>
                <a:rect l="l" t="t" r="r" b="b"/>
                <a:pathLst>
                  <a:path w="716030" h="678875">
                    <a:moveTo>
                      <a:pt x="332954" y="123435"/>
                    </a:moveTo>
                    <a:cubicBezTo>
                      <a:pt x="241011" y="123435"/>
                      <a:pt x="166477" y="199421"/>
                      <a:pt x="166477" y="293154"/>
                    </a:cubicBezTo>
                    <a:cubicBezTo>
                      <a:pt x="166477" y="386887"/>
                      <a:pt x="241011" y="462873"/>
                      <a:pt x="332954" y="462873"/>
                    </a:cubicBezTo>
                    <a:cubicBezTo>
                      <a:pt x="424896" y="462873"/>
                      <a:pt x="499431" y="386887"/>
                      <a:pt x="499431" y="293154"/>
                    </a:cubicBezTo>
                    <a:cubicBezTo>
                      <a:pt x="499431" y="199421"/>
                      <a:pt x="424896" y="123435"/>
                      <a:pt x="332954" y="123435"/>
                    </a:cubicBezTo>
                    <a:close/>
                    <a:moveTo>
                      <a:pt x="0" y="0"/>
                    </a:moveTo>
                    <a:lnTo>
                      <a:pt x="716030" y="0"/>
                    </a:lnTo>
                    <a:lnTo>
                      <a:pt x="716030" y="678875"/>
                    </a:lnTo>
                    <a:lnTo>
                      <a:pt x="0" y="678875"/>
                    </a:lnTo>
                    <a:close/>
                  </a:path>
                </a:pathLst>
              </a:custGeom>
              <a:solidFill>
                <a:srgbClr val="0070C0">
                  <a:alpha val="6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2150418" y="2361045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0666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create complex animations: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3" name="[Group 2]"/>
          <p:cNvGrpSpPr/>
          <p:nvPr/>
        </p:nvGrpSpPr>
        <p:grpSpPr>
          <a:xfrm>
            <a:off x="3779912" y="2348880"/>
            <a:ext cx="4968552" cy="3184596"/>
            <a:chOff x="3779912" y="2348880"/>
            <a:chExt cx="4968552" cy="3184596"/>
          </a:xfrm>
        </p:grpSpPr>
        <p:sp>
          <p:nvSpPr>
            <p:cNvPr id="20" name="[Rounded Rectangle 3]"/>
            <p:cNvSpPr/>
            <p:nvPr/>
          </p:nvSpPr>
          <p:spPr>
            <a:xfrm>
              <a:off x="6628304" y="4503611"/>
              <a:ext cx="212016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1" name="[Rounded Rectangle 5]"/>
            <p:cNvSpPr/>
            <p:nvPr/>
          </p:nvSpPr>
          <p:spPr>
            <a:xfrm>
              <a:off x="5004048" y="4503611"/>
              <a:ext cx="1624256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2" name="[Rounded Rectangle 6]"/>
            <p:cNvSpPr/>
            <p:nvPr/>
          </p:nvSpPr>
          <p:spPr>
            <a:xfrm>
              <a:off x="5521502" y="5023209"/>
              <a:ext cx="3226962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3" name="badcell"/>
            <p:cNvSpPr/>
            <p:nvPr/>
          </p:nvSpPr>
          <p:spPr>
            <a:xfrm>
              <a:off x="4499992" y="2348880"/>
              <a:ext cx="3240360" cy="108012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4" name="c1"/>
            <p:cNvSpPr/>
            <p:nvPr/>
          </p:nvSpPr>
          <p:spPr>
            <a:xfrm>
              <a:off x="480041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5" name="c2"/>
            <p:cNvSpPr/>
            <p:nvPr/>
          </p:nvSpPr>
          <p:spPr>
            <a:xfrm>
              <a:off x="552150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6" name="c3"/>
            <p:cNvSpPr/>
            <p:nvPr/>
          </p:nvSpPr>
          <p:spPr>
            <a:xfrm>
              <a:off x="624259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7" name="c4"/>
            <p:cNvSpPr/>
            <p:nvPr/>
          </p:nvSpPr>
          <p:spPr>
            <a:xfrm>
              <a:off x="6963683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8" name="[Rounded Rectangle 5]"/>
            <p:cNvSpPr/>
            <p:nvPr/>
          </p:nvSpPr>
          <p:spPr>
            <a:xfrm>
              <a:off x="3779912" y="4519153"/>
              <a:ext cx="1236524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9" name="[Rounded Rectangle 6]"/>
            <p:cNvSpPr/>
            <p:nvPr/>
          </p:nvSpPr>
          <p:spPr>
            <a:xfrm>
              <a:off x="3779912" y="5029420"/>
              <a:ext cx="174159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2578929471"/>
      </p:ext>
    </p:extLst>
  </p:cSld>
  <p:clrMapOvr>
    <a:masterClrMapping/>
  </p:clrMapOvr>
  <p:transition spd="slow" advTm="6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71144" y="4743856"/>
            <a:ext cx="1584632" cy="1298888"/>
            <a:chOff x="971144" y="4743856"/>
            <a:chExt cx="1584632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971144" y="4743856"/>
              <a:ext cx="1584632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1180235" y="5589240"/>
              <a:ext cx="1231525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Animation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[Group 6]"/>
            <p:cNvGrpSpPr/>
            <p:nvPr/>
          </p:nvGrpSpPr>
          <p:grpSpPr>
            <a:xfrm>
              <a:off x="1331640" y="4897153"/>
              <a:ext cx="777341" cy="777341"/>
              <a:chOff x="166689" y="2357870"/>
              <a:chExt cx="838200" cy="8382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69219" y="2417330"/>
                <a:ext cx="374955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9712449">
                <a:off x="292174" y="2610071"/>
                <a:ext cx="504000" cy="324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>
                <a:off x="225195" y="2471922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70917" y="2798585"/>
                <a:ext cx="504000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>
                <a:off x="777797" y="2932379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66689" y="235787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8" name="Flowchart: Connector 47"/>
              <p:cNvSpPr>
                <a:spLocks noChangeAspect="1"/>
              </p:cNvSpPr>
              <p:nvPr/>
            </p:nvSpPr>
            <p:spPr>
              <a:xfrm>
                <a:off x="575517" y="2362200"/>
                <a:ext cx="420924" cy="420924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SG" b="1" dirty="0"/>
              </a:p>
            </p:txBody>
          </p:sp>
          <p:sp>
            <p:nvSpPr>
              <p:cNvPr id="49" name="Plus 48"/>
              <p:cNvSpPr>
                <a:spLocks noChangeAspect="1"/>
              </p:cNvSpPr>
              <p:nvPr/>
            </p:nvSpPr>
            <p:spPr>
              <a:xfrm>
                <a:off x="633519" y="2422994"/>
                <a:ext cx="304920" cy="304920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create complex animations: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chemeClr val="bg1">
              <a:lumMod val="6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6" name="[Pentagon 90]"/>
          <p:cNvSpPr/>
          <p:nvPr/>
        </p:nvSpPr>
        <p:spPr>
          <a:xfrm>
            <a:off x="255982" y="3273867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another slide 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end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50" name="[Group 2]"/>
          <p:cNvGrpSpPr/>
          <p:nvPr/>
        </p:nvGrpSpPr>
        <p:grpSpPr>
          <a:xfrm>
            <a:off x="3779912" y="2348880"/>
            <a:ext cx="4968552" cy="3184596"/>
            <a:chOff x="3779912" y="2348880"/>
            <a:chExt cx="4968552" cy="3184596"/>
          </a:xfrm>
        </p:grpSpPr>
        <p:sp>
          <p:nvSpPr>
            <p:cNvPr id="51" name="[Rounded Rectangle 3]"/>
            <p:cNvSpPr/>
            <p:nvPr/>
          </p:nvSpPr>
          <p:spPr>
            <a:xfrm>
              <a:off x="6628304" y="4503611"/>
              <a:ext cx="212016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2" name="[Rounded Rectangle 5]"/>
            <p:cNvSpPr/>
            <p:nvPr/>
          </p:nvSpPr>
          <p:spPr>
            <a:xfrm>
              <a:off x="5004048" y="4503611"/>
              <a:ext cx="1624256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3" name="[Rounded Rectangle 6]"/>
            <p:cNvSpPr/>
            <p:nvPr/>
          </p:nvSpPr>
          <p:spPr>
            <a:xfrm>
              <a:off x="5521502" y="5023209"/>
              <a:ext cx="3226962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4" name="badcell"/>
            <p:cNvSpPr/>
            <p:nvPr/>
          </p:nvSpPr>
          <p:spPr>
            <a:xfrm>
              <a:off x="4499992" y="2348880"/>
              <a:ext cx="3240360" cy="108012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5" name="c1"/>
            <p:cNvSpPr/>
            <p:nvPr/>
          </p:nvSpPr>
          <p:spPr>
            <a:xfrm>
              <a:off x="480041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6" name="c2"/>
            <p:cNvSpPr/>
            <p:nvPr/>
          </p:nvSpPr>
          <p:spPr>
            <a:xfrm>
              <a:off x="552150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7" name="c3"/>
            <p:cNvSpPr/>
            <p:nvPr/>
          </p:nvSpPr>
          <p:spPr>
            <a:xfrm>
              <a:off x="6242592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8" name="c4"/>
            <p:cNvSpPr/>
            <p:nvPr/>
          </p:nvSpPr>
          <p:spPr>
            <a:xfrm>
              <a:off x="6963683" y="2672916"/>
              <a:ext cx="432048" cy="432048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9" name="[Rounded Rectangle 5]"/>
            <p:cNvSpPr/>
            <p:nvPr/>
          </p:nvSpPr>
          <p:spPr>
            <a:xfrm>
              <a:off x="3779912" y="4519153"/>
              <a:ext cx="1236524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0" name="[Rounded Rectangle 6]"/>
            <p:cNvSpPr/>
            <p:nvPr/>
          </p:nvSpPr>
          <p:spPr>
            <a:xfrm>
              <a:off x="3779912" y="5029420"/>
              <a:ext cx="174159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39" name="[Donut 4]"/>
          <p:cNvSpPr/>
          <p:nvPr/>
        </p:nvSpPr>
        <p:spPr>
          <a:xfrm>
            <a:off x="1006378" y="467184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40" name="[Flowchart: Extract 4]"/>
          <p:cNvSpPr>
            <a:spLocks noChangeAspect="1"/>
          </p:cNvSpPr>
          <p:nvPr/>
        </p:nvSpPr>
        <p:spPr>
          <a:xfrm rot="20042488">
            <a:off x="564806" y="584392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5" name="Group 4"/>
          <p:cNvGrpSpPr/>
          <p:nvPr/>
        </p:nvGrpSpPr>
        <p:grpSpPr>
          <a:xfrm>
            <a:off x="3779912" y="4343486"/>
            <a:ext cx="4968552" cy="1189990"/>
            <a:chOff x="3779912" y="4343486"/>
            <a:chExt cx="4968552" cy="1189990"/>
          </a:xfrm>
        </p:grpSpPr>
        <p:sp>
          <p:nvSpPr>
            <p:cNvPr id="20" name="[Rounded Rectangle 3]"/>
            <p:cNvSpPr/>
            <p:nvPr/>
          </p:nvSpPr>
          <p:spPr>
            <a:xfrm>
              <a:off x="6628304" y="4503611"/>
              <a:ext cx="212016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1" name="[Rounded Rectangle 5]"/>
            <p:cNvSpPr/>
            <p:nvPr/>
          </p:nvSpPr>
          <p:spPr>
            <a:xfrm>
              <a:off x="5004048" y="4503611"/>
              <a:ext cx="1152128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2" name="[Rounded Rectangle 6]"/>
            <p:cNvSpPr/>
            <p:nvPr/>
          </p:nvSpPr>
          <p:spPr>
            <a:xfrm>
              <a:off x="5521502" y="5023209"/>
              <a:ext cx="3226962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3" name="badcell"/>
            <p:cNvSpPr/>
            <p:nvPr/>
          </p:nvSpPr>
          <p:spPr>
            <a:xfrm>
              <a:off x="6156176" y="4519152"/>
              <a:ext cx="472129" cy="49429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4" name="c1"/>
            <p:cNvSpPr/>
            <p:nvPr/>
          </p:nvSpPr>
          <p:spPr>
            <a:xfrm>
              <a:off x="6085656" y="4394990"/>
              <a:ext cx="178532" cy="178532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5" name="c2"/>
            <p:cNvSpPr/>
            <p:nvPr/>
          </p:nvSpPr>
          <p:spPr>
            <a:xfrm>
              <a:off x="6216173" y="4344284"/>
              <a:ext cx="178532" cy="178532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6" name="c3"/>
            <p:cNvSpPr/>
            <p:nvPr/>
          </p:nvSpPr>
          <p:spPr>
            <a:xfrm>
              <a:off x="6374538" y="4343486"/>
              <a:ext cx="178532" cy="178532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7" name="c4"/>
            <p:cNvSpPr/>
            <p:nvPr/>
          </p:nvSpPr>
          <p:spPr>
            <a:xfrm>
              <a:off x="6539038" y="4387169"/>
              <a:ext cx="178532" cy="178532"/>
            </a:xfrm>
            <a:prstGeom prst="flowChartConnector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8" name="[Rounded Rectangle 5]"/>
            <p:cNvSpPr/>
            <p:nvPr/>
          </p:nvSpPr>
          <p:spPr>
            <a:xfrm>
              <a:off x="3779912" y="4519153"/>
              <a:ext cx="1236524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9" name="[Rounded Rectangle 6]"/>
            <p:cNvSpPr/>
            <p:nvPr/>
          </p:nvSpPr>
          <p:spPr>
            <a:xfrm>
              <a:off x="3779912" y="5029420"/>
              <a:ext cx="1741590" cy="50405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325425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29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00"/>
                            </p:stCondLst>
                            <p:childTnLst>
                              <p:par>
                                <p:cTn id="3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00"/>
                            </p:stCondLst>
                            <p:childTnLst>
                              <p:par>
                                <p:cTn id="4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9" grpId="0" animBg="1"/>
      <p:bldP spid="39" grpId="1" animBg="1"/>
      <p:bldP spid="40" grpId="0" animBg="1"/>
      <p:bldP spid="40" grpId="1" animBg="1"/>
      <p:bldP spid="40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PSlideStart2014040714505437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71144" y="4743856"/>
            <a:ext cx="1584632" cy="1298888"/>
            <a:chOff x="971144" y="4743856"/>
            <a:chExt cx="1584632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971144" y="4743856"/>
              <a:ext cx="1584632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1180235" y="5589240"/>
              <a:ext cx="1231525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Animation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[Group 6]"/>
            <p:cNvGrpSpPr/>
            <p:nvPr/>
          </p:nvGrpSpPr>
          <p:grpSpPr>
            <a:xfrm>
              <a:off x="1331640" y="4897153"/>
              <a:ext cx="777341" cy="777341"/>
              <a:chOff x="166689" y="2357870"/>
              <a:chExt cx="838200" cy="8382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69219" y="2417330"/>
                <a:ext cx="374955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9712449">
                <a:off x="292174" y="2610071"/>
                <a:ext cx="504000" cy="324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>
                <a:off x="225195" y="2471922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70917" y="2798585"/>
                <a:ext cx="504000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>
                <a:off x="777797" y="2932379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66689" y="235787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8" name="Flowchart: Connector 47"/>
              <p:cNvSpPr>
                <a:spLocks noChangeAspect="1"/>
              </p:cNvSpPr>
              <p:nvPr/>
            </p:nvSpPr>
            <p:spPr>
              <a:xfrm>
                <a:off x="575517" y="2362200"/>
                <a:ext cx="420924" cy="420924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SG" b="1" dirty="0"/>
              </a:p>
            </p:txBody>
          </p:sp>
          <p:sp>
            <p:nvSpPr>
              <p:cNvPr id="49" name="Plus 48"/>
              <p:cNvSpPr>
                <a:spLocks noChangeAspect="1"/>
              </p:cNvSpPr>
              <p:nvPr/>
            </p:nvSpPr>
            <p:spPr>
              <a:xfrm>
                <a:off x="633519" y="2422994"/>
                <a:ext cx="304920" cy="304920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create complex animations: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chemeClr val="bg1">
              <a:lumMod val="6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6" name="[Pentagon 90]"/>
          <p:cNvSpPr/>
          <p:nvPr/>
        </p:nvSpPr>
        <p:spPr>
          <a:xfrm>
            <a:off x="255982" y="3273867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another slide with shapes in the end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1" name="[Rounded Rectangle 3]"/>
          <p:cNvSpPr/>
          <p:nvPr/>
        </p:nvSpPr>
        <p:spPr>
          <a:xfrm>
            <a:off x="6628304" y="4503611"/>
            <a:ext cx="212016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2" name="[Rounded Rectangle 5]"/>
          <p:cNvSpPr/>
          <p:nvPr/>
        </p:nvSpPr>
        <p:spPr>
          <a:xfrm>
            <a:off x="5004048" y="4503611"/>
            <a:ext cx="1624256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3" name="[Rounded Rectangle 6]"/>
          <p:cNvSpPr/>
          <p:nvPr/>
        </p:nvSpPr>
        <p:spPr>
          <a:xfrm>
            <a:off x="5521502" y="5023209"/>
            <a:ext cx="3226962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4" name="badcell"/>
          <p:cNvSpPr/>
          <p:nvPr/>
        </p:nvSpPr>
        <p:spPr>
          <a:xfrm>
            <a:off x="4499992" y="2348880"/>
            <a:ext cx="3240360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5" name="c1"/>
          <p:cNvSpPr/>
          <p:nvPr/>
        </p:nvSpPr>
        <p:spPr>
          <a:xfrm>
            <a:off x="480041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6" name="c2"/>
          <p:cNvSpPr/>
          <p:nvPr/>
        </p:nvSpPr>
        <p:spPr>
          <a:xfrm>
            <a:off x="552150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7" name="c3"/>
          <p:cNvSpPr/>
          <p:nvPr/>
        </p:nvSpPr>
        <p:spPr>
          <a:xfrm>
            <a:off x="624259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8" name="c4"/>
          <p:cNvSpPr/>
          <p:nvPr/>
        </p:nvSpPr>
        <p:spPr>
          <a:xfrm>
            <a:off x="6963683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9" name="[Rounded Rectangle 5]"/>
          <p:cNvSpPr/>
          <p:nvPr/>
        </p:nvSpPr>
        <p:spPr>
          <a:xfrm>
            <a:off x="3779912" y="4519153"/>
            <a:ext cx="1236524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0" name="[Rounded Rectangle 6]"/>
          <p:cNvSpPr/>
          <p:nvPr/>
        </p:nvSpPr>
        <p:spPr>
          <a:xfrm>
            <a:off x="3779912" y="5029420"/>
            <a:ext cx="174159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2885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Animated2014040714505437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71144" y="4743856"/>
            <a:ext cx="1584632" cy="1298888"/>
            <a:chOff x="971144" y="4743856"/>
            <a:chExt cx="1584632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971144" y="4743856"/>
              <a:ext cx="1584632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1180235" y="5589240"/>
              <a:ext cx="1231525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Animation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[Group 6]"/>
            <p:cNvGrpSpPr/>
            <p:nvPr/>
          </p:nvGrpSpPr>
          <p:grpSpPr>
            <a:xfrm>
              <a:off x="1331640" y="4897153"/>
              <a:ext cx="777341" cy="777341"/>
              <a:chOff x="166689" y="2357870"/>
              <a:chExt cx="838200" cy="8382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69219" y="2417330"/>
                <a:ext cx="374955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9712449">
                <a:off x="292174" y="2610071"/>
                <a:ext cx="504000" cy="324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>
                <a:off x="225195" y="2471922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70917" y="2798585"/>
                <a:ext cx="504000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>
                <a:off x="777797" y="2932379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66689" y="235787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8" name="Flowchart: Connector 47"/>
              <p:cNvSpPr>
                <a:spLocks noChangeAspect="1"/>
              </p:cNvSpPr>
              <p:nvPr/>
            </p:nvSpPr>
            <p:spPr>
              <a:xfrm>
                <a:off x="575517" y="2362200"/>
                <a:ext cx="420924" cy="420924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SG" b="1" dirty="0"/>
              </a:p>
            </p:txBody>
          </p:sp>
          <p:sp>
            <p:nvSpPr>
              <p:cNvPr id="49" name="Plus 48"/>
              <p:cNvSpPr>
                <a:spLocks noChangeAspect="1"/>
              </p:cNvSpPr>
              <p:nvPr/>
            </p:nvSpPr>
            <p:spPr>
              <a:xfrm>
                <a:off x="633519" y="2422994"/>
                <a:ext cx="304920" cy="304920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create complex animations: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chemeClr val="bg1">
              <a:lumMod val="6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6" name="[Pentagon 90]"/>
          <p:cNvSpPr/>
          <p:nvPr/>
        </p:nvSpPr>
        <p:spPr>
          <a:xfrm>
            <a:off x="255982" y="3273867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another slide 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1" name="[Rounded Rectangle 3]"/>
          <p:cNvSpPr/>
          <p:nvPr/>
        </p:nvSpPr>
        <p:spPr>
          <a:xfrm>
            <a:off x="6628304" y="4503611"/>
            <a:ext cx="212016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2" name="[Rounded Rectangle 5]"/>
          <p:cNvSpPr>
            <a:spLocks/>
          </p:cNvSpPr>
          <p:nvPr/>
        </p:nvSpPr>
        <p:spPr>
          <a:xfrm>
            <a:off x="5004048" y="4503611"/>
            <a:ext cx="1624256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3" name="[Rounded Rectangle 6]"/>
          <p:cNvSpPr/>
          <p:nvPr/>
        </p:nvSpPr>
        <p:spPr>
          <a:xfrm>
            <a:off x="5521502" y="5023209"/>
            <a:ext cx="3226962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4" name="badcell"/>
          <p:cNvSpPr>
            <a:spLocks/>
          </p:cNvSpPr>
          <p:nvPr/>
        </p:nvSpPr>
        <p:spPr>
          <a:xfrm>
            <a:off x="4499992" y="2348880"/>
            <a:ext cx="3240360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5" name="c1"/>
          <p:cNvSpPr>
            <a:spLocks/>
          </p:cNvSpPr>
          <p:nvPr/>
        </p:nvSpPr>
        <p:spPr>
          <a:xfrm>
            <a:off x="480041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6" name="c2"/>
          <p:cNvSpPr>
            <a:spLocks/>
          </p:cNvSpPr>
          <p:nvPr/>
        </p:nvSpPr>
        <p:spPr>
          <a:xfrm>
            <a:off x="552150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7" name="c3"/>
          <p:cNvSpPr>
            <a:spLocks/>
          </p:cNvSpPr>
          <p:nvPr/>
        </p:nvSpPr>
        <p:spPr>
          <a:xfrm>
            <a:off x="6242592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8" name="c4"/>
          <p:cNvSpPr>
            <a:spLocks/>
          </p:cNvSpPr>
          <p:nvPr/>
        </p:nvSpPr>
        <p:spPr>
          <a:xfrm>
            <a:off x="6963683" y="2672916"/>
            <a:ext cx="432048" cy="432048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9" name="[Rounded Rectangle 5]"/>
          <p:cNvSpPr/>
          <p:nvPr/>
        </p:nvSpPr>
        <p:spPr>
          <a:xfrm>
            <a:off x="3779912" y="4519153"/>
            <a:ext cx="1236524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0" name="[Rounded Rectangle 6]"/>
          <p:cNvSpPr/>
          <p:nvPr/>
        </p:nvSpPr>
        <p:spPr>
          <a:xfrm>
            <a:off x="3779912" y="5029420"/>
            <a:ext cx="174159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36449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spd="med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-0.01290813 0 -0.01290813 0 -0.02581626 0 E" pathEditMode="relative" ptsTypes="">
                                      <p:cBhvr>
                                        <p:cTn id="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</p:cBhvr>
                                      <p:by x="70933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148769 0.1368737 0.0148769 0.1368737 0.02975379 0.2737474 E" pathEditMode="relative" ptsTypes="">
                                      <p:cBhvr>
                                        <p:cTn id="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54"/>
                                        </p:tgtEl>
                                      </p:cBhvr>
                                      <p:by x="14570" y="45763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6334678 0.1163106 0.06334678 0.1163106 0.1266936 0.2326211 E" pathEditMode="relative" ptsTypes="">
                                      <p:cBhvr>
                                        <p:cTn id="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</p:cBhvr>
                                      <p:by x="41322" y="41322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3105384 0.1126137 0.03105384 0.1126137 0.06210768 0.2252275 E" pathEditMode="relative" ptsTypes="">
                                      <p:cBhvr>
                                        <p:cTn id="1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56"/>
                                        </p:tgtEl>
                                      </p:cBhvr>
                                      <p:by x="41322" y="41322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002836863 0.1125556 0.0002836863 0.1125556 0.0005673727 0.2251111 E" pathEditMode="relative" ptsTypes="">
                                      <p:cBhvr>
                                        <p:cTn id="2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4" dur="1000" fill="hold"/>
                                        <p:tgtEl>
                                          <p:spTgt spid="57"/>
                                        </p:tgtEl>
                                      </p:cBhvr>
                                      <p:by x="41322" y="41322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-0.03015107 0.1157404 -0.03015107 0.1157404 -0.06030214 0.2314807 E" pathEditMode="relative" ptsTypes="">
                                      <p:cBhvr>
                                        <p:cTn id="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58"/>
                                        </p:tgtEl>
                                      </p:cBhvr>
                                      <p:by x="41322" y="41322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2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PSlideEnd2014040714505439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71144" y="4743856"/>
            <a:ext cx="1584632" cy="1298888"/>
            <a:chOff x="971144" y="4743856"/>
            <a:chExt cx="1584632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971144" y="4743856"/>
              <a:ext cx="1584632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18"/>
            <p:cNvSpPr/>
            <p:nvPr/>
          </p:nvSpPr>
          <p:spPr>
            <a:xfrm>
              <a:off x="1180235" y="5589240"/>
              <a:ext cx="1231525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Animation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[Group 6]"/>
            <p:cNvGrpSpPr/>
            <p:nvPr/>
          </p:nvGrpSpPr>
          <p:grpSpPr>
            <a:xfrm>
              <a:off x="1331640" y="4897153"/>
              <a:ext cx="777341" cy="777341"/>
              <a:chOff x="166689" y="2357870"/>
              <a:chExt cx="838200" cy="8382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169219" y="2417330"/>
                <a:ext cx="374955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9712449">
                <a:off x="292174" y="2610071"/>
                <a:ext cx="504000" cy="324000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>
                <a:off x="225195" y="2471922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70917" y="2798585"/>
                <a:ext cx="504000" cy="324000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>
                <a:off x="777797" y="2932379"/>
                <a:ext cx="113312" cy="11331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66689" y="235787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48" name="Flowchart: Connector 47"/>
              <p:cNvSpPr>
                <a:spLocks noChangeAspect="1"/>
              </p:cNvSpPr>
              <p:nvPr/>
            </p:nvSpPr>
            <p:spPr>
              <a:xfrm>
                <a:off x="575517" y="2362200"/>
                <a:ext cx="420924" cy="420924"/>
              </a:xfrm>
              <a:prstGeom prst="flowChartConnector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/>
              <a:lstStyle/>
              <a:p>
                <a:pPr algn="ctr"/>
                <a:endParaRPr lang="en-SG" b="1" dirty="0"/>
              </a:p>
            </p:txBody>
          </p:sp>
          <p:sp>
            <p:nvSpPr>
              <p:cNvPr id="49" name="Plus 48"/>
              <p:cNvSpPr>
                <a:spLocks noChangeAspect="1"/>
              </p:cNvSpPr>
              <p:nvPr/>
            </p:nvSpPr>
            <p:spPr>
              <a:xfrm>
                <a:off x="633519" y="2422994"/>
                <a:ext cx="304920" cy="304920"/>
              </a:xfrm>
              <a:prstGeom prst="mathPlus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create complex animations: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70417"/>
          </a:xfrm>
          <a:prstGeom prst="homePlate">
            <a:avLst>
              <a:gd name="adj" fmla="val 38503"/>
            </a:avLst>
          </a:prstGeom>
          <a:solidFill>
            <a:schemeClr val="bg1">
              <a:lumMod val="6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one slide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start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6" name="[Pentagon 90]"/>
          <p:cNvSpPr/>
          <p:nvPr/>
        </p:nvSpPr>
        <p:spPr>
          <a:xfrm>
            <a:off x="255982" y="3273867"/>
            <a:ext cx="2952328" cy="1070417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Create another slide with shapes in the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end positions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0" name="[Rounded Rectangle 3]"/>
          <p:cNvSpPr/>
          <p:nvPr/>
        </p:nvSpPr>
        <p:spPr>
          <a:xfrm>
            <a:off x="6628304" y="4503611"/>
            <a:ext cx="212016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1" name="[Rounded Rectangle 5]"/>
          <p:cNvSpPr/>
          <p:nvPr/>
        </p:nvSpPr>
        <p:spPr>
          <a:xfrm>
            <a:off x="5004048" y="4503611"/>
            <a:ext cx="1152128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[Rounded Rectangle 6]"/>
          <p:cNvSpPr/>
          <p:nvPr/>
        </p:nvSpPr>
        <p:spPr>
          <a:xfrm>
            <a:off x="5521502" y="5023209"/>
            <a:ext cx="3226962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badcell"/>
          <p:cNvSpPr/>
          <p:nvPr/>
        </p:nvSpPr>
        <p:spPr>
          <a:xfrm>
            <a:off x="6156176" y="4519152"/>
            <a:ext cx="472129" cy="4942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4" name="c1"/>
          <p:cNvSpPr/>
          <p:nvPr/>
        </p:nvSpPr>
        <p:spPr>
          <a:xfrm>
            <a:off x="6085656" y="4394990"/>
            <a:ext cx="178532" cy="178532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c2"/>
          <p:cNvSpPr/>
          <p:nvPr/>
        </p:nvSpPr>
        <p:spPr>
          <a:xfrm>
            <a:off x="6216173" y="4344284"/>
            <a:ext cx="178532" cy="178532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c3"/>
          <p:cNvSpPr/>
          <p:nvPr/>
        </p:nvSpPr>
        <p:spPr>
          <a:xfrm>
            <a:off x="6374538" y="4343486"/>
            <a:ext cx="178532" cy="178532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c4"/>
          <p:cNvSpPr/>
          <p:nvPr/>
        </p:nvSpPr>
        <p:spPr>
          <a:xfrm>
            <a:off x="6539038" y="4387169"/>
            <a:ext cx="178532" cy="178532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[Rounded Rectangle 5]"/>
          <p:cNvSpPr/>
          <p:nvPr/>
        </p:nvSpPr>
        <p:spPr>
          <a:xfrm>
            <a:off x="3779912" y="4519153"/>
            <a:ext cx="1236524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[Rounded Rectangle 6]"/>
          <p:cNvSpPr/>
          <p:nvPr/>
        </p:nvSpPr>
        <p:spPr>
          <a:xfrm>
            <a:off x="3779912" y="5029420"/>
            <a:ext cx="1741590" cy="50405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7627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[Group 2]"/>
          <p:cNvGrpSpPr/>
          <p:nvPr/>
        </p:nvGrpSpPr>
        <p:grpSpPr>
          <a:xfrm>
            <a:off x="1080382" y="3212976"/>
            <a:ext cx="1294603" cy="1298888"/>
            <a:chOff x="1080382" y="3429000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429000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225430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Zoom to Area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18" name="[Group 11]"/>
            <p:cNvGrpSpPr/>
            <p:nvPr/>
          </p:nvGrpSpPr>
          <p:grpSpPr>
            <a:xfrm>
              <a:off x="1289474" y="3598912"/>
              <a:ext cx="838200" cy="838200"/>
              <a:chOff x="5247850" y="1096809"/>
              <a:chExt cx="838200" cy="838200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5280854" y="1176244"/>
                <a:ext cx="774065" cy="547843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5247850" y="1096809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1" name="Up Arrow 20"/>
              <p:cNvSpPr/>
              <p:nvPr/>
            </p:nvSpPr>
            <p:spPr>
              <a:xfrm>
                <a:off x="5542805" y="1185743"/>
                <a:ext cx="144988" cy="220324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2" name="Up Arrow 21"/>
              <p:cNvSpPr/>
              <p:nvPr/>
            </p:nvSpPr>
            <p:spPr>
              <a:xfrm rot="10800000">
                <a:off x="5542805" y="1491856"/>
                <a:ext cx="144988" cy="220324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3" name="Up Arrow 22"/>
              <p:cNvSpPr/>
              <p:nvPr/>
            </p:nvSpPr>
            <p:spPr>
              <a:xfrm rot="5400000">
                <a:off x="5780554" y="1228522"/>
                <a:ext cx="144988" cy="379216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4" name="Up Arrow 23"/>
              <p:cNvSpPr/>
              <p:nvPr/>
            </p:nvSpPr>
            <p:spPr>
              <a:xfrm rot="16200000" flipH="1">
                <a:off x="5363324" y="1276712"/>
                <a:ext cx="144988" cy="274552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486595" y="1331707"/>
                <a:ext cx="253034" cy="184202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zoom into different areas of the slide: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rectangles to mark areas to zoom into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3" name="[Donut 4]"/>
          <p:cNvSpPr/>
          <p:nvPr/>
        </p:nvSpPr>
        <p:spPr>
          <a:xfrm>
            <a:off x="1115616" y="314096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31304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7" name="zoom to area in landing page multiple areas gif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21.336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36305" y="2052128"/>
            <a:ext cx="4655764" cy="3491824"/>
          </a:xfrm>
          <a:prstGeom prst="rect">
            <a:avLst/>
          </a:prstGeom>
        </p:spPr>
      </p:pic>
      <p:sp>
        <p:nvSpPr>
          <p:cNvPr id="27" name="[Rectangle 3]"/>
          <p:cNvSpPr>
            <a:spLocks noChangeAspect="1"/>
          </p:cNvSpPr>
          <p:nvPr/>
        </p:nvSpPr>
        <p:spPr>
          <a:xfrm>
            <a:off x="4020460" y="2169432"/>
            <a:ext cx="2410996" cy="1808247"/>
          </a:xfrm>
          <a:prstGeom prst="rect">
            <a:avLst/>
          </a:pr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[Rectangle 6]"/>
          <p:cNvSpPr>
            <a:spLocks noChangeAspect="1"/>
          </p:cNvSpPr>
          <p:nvPr/>
        </p:nvSpPr>
        <p:spPr>
          <a:xfrm>
            <a:off x="6584363" y="2132856"/>
            <a:ext cx="1997478" cy="1498109"/>
          </a:xfrm>
          <a:prstGeom prst="rect">
            <a:avLst/>
          </a:pr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[Rectangle 7]"/>
          <p:cNvSpPr>
            <a:spLocks noChangeAspect="1"/>
          </p:cNvSpPr>
          <p:nvPr/>
        </p:nvSpPr>
        <p:spPr>
          <a:xfrm>
            <a:off x="6884721" y="2948019"/>
            <a:ext cx="1351044" cy="1013283"/>
          </a:xfrm>
          <a:prstGeom prst="rect">
            <a:avLst/>
          </a:pr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81168727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43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"/>
                            </p:stCondLst>
                            <p:childTnLst>
                              <p:par>
                                <p:cTn id="45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4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00"/>
                            </p:stCondLst>
                            <p:childTnLst>
                              <p:par>
                                <p:cTn id="5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  <p:bldLst>
      <p:bldP spid="2" grpId="0"/>
      <p:bldP spid="2" grpId="1"/>
      <p:bldP spid="91" grpId="0" animBg="1"/>
      <p:bldP spid="53" grpId="0" animBg="1"/>
      <p:bldP spid="53" grpId="1" animBg="1"/>
      <p:bldP spid="54" grpId="0" animBg="1"/>
      <p:bldP spid="54" grpId="1" animBg="1"/>
      <p:bldP spid="54" grpId="2" animBg="1"/>
      <p:bldP spid="27" grpId="0" animBg="1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To zoom into different areas of the slide:</a:t>
            </a:r>
            <a:endParaRPr lang="en-SG" dirty="0"/>
          </a:p>
        </p:txBody>
      </p:sp>
      <p:sp>
        <p:nvSpPr>
          <p:cNvPr id="4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5" name="zoom to area in landing page multiple areas gif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21.336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6305" y="2052128"/>
            <a:ext cx="4655764" cy="3491824"/>
          </a:xfrm>
          <a:prstGeom prst="rect">
            <a:avLst/>
          </a:prstGeom>
        </p:spPr>
      </p:pic>
      <p:grpSp>
        <p:nvGrpSpPr>
          <p:cNvPr id="6" name="[Group 2]"/>
          <p:cNvGrpSpPr/>
          <p:nvPr/>
        </p:nvGrpSpPr>
        <p:grpSpPr>
          <a:xfrm>
            <a:off x="1080382" y="3212976"/>
            <a:ext cx="1294603" cy="1298888"/>
            <a:chOff x="1080382" y="3429000"/>
            <a:chExt cx="1294603" cy="1298888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429000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1289474" y="4225430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Zoom to Area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9" name="[Group 11]"/>
            <p:cNvGrpSpPr/>
            <p:nvPr/>
          </p:nvGrpSpPr>
          <p:grpSpPr>
            <a:xfrm>
              <a:off x="1289474" y="3598912"/>
              <a:ext cx="838200" cy="838200"/>
              <a:chOff x="5247850" y="1096809"/>
              <a:chExt cx="838200" cy="83820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5280854" y="1176244"/>
                <a:ext cx="774065" cy="547843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247850" y="1096809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2" name="Up Arrow 11"/>
              <p:cNvSpPr/>
              <p:nvPr/>
            </p:nvSpPr>
            <p:spPr>
              <a:xfrm>
                <a:off x="5542805" y="1185743"/>
                <a:ext cx="144988" cy="220324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3" name="Up Arrow 12"/>
              <p:cNvSpPr/>
              <p:nvPr/>
            </p:nvSpPr>
            <p:spPr>
              <a:xfrm rot="10800000">
                <a:off x="5542805" y="1491856"/>
                <a:ext cx="144988" cy="220324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4" name="Up Arrow 13"/>
              <p:cNvSpPr/>
              <p:nvPr/>
            </p:nvSpPr>
            <p:spPr>
              <a:xfrm rot="5400000">
                <a:off x="5780554" y="1228522"/>
                <a:ext cx="144988" cy="379216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5" name="Up Arrow 14"/>
              <p:cNvSpPr/>
              <p:nvPr/>
            </p:nvSpPr>
            <p:spPr>
              <a:xfrm rot="16200000" flipH="1">
                <a:off x="5363324" y="1276712"/>
                <a:ext cx="144988" cy="274552"/>
              </a:xfrm>
              <a:prstGeom prst="upArrow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5486595" y="1331707"/>
                <a:ext cx="253034" cy="184202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" name="[Pentagon 90]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rectangles to mark areas to zoom into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80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To zoom into different areas of the slide:</a:t>
            </a:r>
            <a:endParaRPr lang="en-SG" dirty="0"/>
          </a:p>
        </p:txBody>
      </p:sp>
      <p:sp>
        <p:nvSpPr>
          <p:cNvPr id="4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[Pentagon 90]"/>
          <p:cNvSpPr/>
          <p:nvPr/>
        </p:nvSpPr>
        <p:spPr>
          <a:xfrm>
            <a:off x="251520" y="1988839"/>
            <a:ext cx="2952328" cy="1296145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More advanced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zoom in/out to show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rgbClr val="FFFF00"/>
                </a:solidFill>
              </a:rPr>
              <a:t>drill down </a:t>
            </a:r>
            <a:r>
              <a:rPr lang="en-US" sz="2000" dirty="0" smtClean="0">
                <a:solidFill>
                  <a:schemeClr val="bg1"/>
                </a:solidFill>
              </a:rPr>
              <a:t>and </a:t>
            </a:r>
            <a:r>
              <a:rPr lang="en-US" sz="2000" dirty="0" smtClean="0">
                <a:solidFill>
                  <a:srgbClr val="FFFF00"/>
                </a:solidFill>
              </a:rPr>
              <a:t>step back </a:t>
            </a:r>
            <a:r>
              <a:rPr lang="en-US" sz="2000" dirty="0" smtClean="0">
                <a:solidFill>
                  <a:schemeClr val="bg1"/>
                </a:solidFill>
              </a:rPr>
              <a:t>effects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467544" y="3786296"/>
            <a:ext cx="2302715" cy="1298888"/>
            <a:chOff x="467544" y="3786296"/>
            <a:chExt cx="2302715" cy="1298888"/>
          </a:xfrm>
        </p:grpSpPr>
        <p:pic>
          <p:nvPicPr>
            <p:cNvPr id="20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475656" y="378629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" name="Rectangle 20"/>
            <p:cNvSpPr/>
            <p:nvPr/>
          </p:nvSpPr>
          <p:spPr>
            <a:xfrm>
              <a:off x="1684748" y="458272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Step back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pic>
          <p:nvPicPr>
            <p:cNvPr id="7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467544" y="378629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Rectangle 7"/>
            <p:cNvSpPr/>
            <p:nvPr/>
          </p:nvSpPr>
          <p:spPr>
            <a:xfrm>
              <a:off x="676636" y="458272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Drill down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pic>
          <p:nvPicPr>
            <p:cNvPr id="2050" name="[Picture 2]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0103" y="3933243"/>
              <a:ext cx="649483" cy="6494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1" name="[Picture 3]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5746" y="3933243"/>
              <a:ext cx="654422" cy="6544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3" name="auto-zoom documentation gif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23928" y="2060847"/>
            <a:ext cx="4680520" cy="351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8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2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[Group 4]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Crop to Shape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34" name="[Group 102]"/>
            <p:cNvGrpSpPr/>
            <p:nvPr/>
          </p:nvGrpSpPr>
          <p:grpSpPr>
            <a:xfrm>
              <a:off x="1353167" y="3329112"/>
              <a:ext cx="838200" cy="838200"/>
              <a:chOff x="5228946" y="2361045"/>
              <a:chExt cx="838200" cy="838200"/>
            </a:xfrm>
          </p:grpSpPr>
          <p:sp>
            <p:nvSpPr>
              <p:cNvPr id="35" name="Rectangle 39"/>
              <p:cNvSpPr/>
              <p:nvPr/>
            </p:nvSpPr>
            <p:spPr>
              <a:xfrm>
                <a:off x="5276698" y="2436461"/>
                <a:ext cx="590701" cy="494090"/>
              </a:xfrm>
              <a:custGeom>
                <a:avLst/>
                <a:gdLst/>
                <a:ahLst/>
                <a:cxnLst/>
                <a:rect l="l" t="t" r="r" b="b"/>
                <a:pathLst>
                  <a:path w="854872" h="762000">
                    <a:moveTo>
                      <a:pt x="315122" y="73235"/>
                    </a:moveTo>
                    <a:cubicBezTo>
                      <a:pt x="209912" y="73235"/>
                      <a:pt x="124622" y="158525"/>
                      <a:pt x="124622" y="263735"/>
                    </a:cubicBezTo>
                    <a:cubicBezTo>
                      <a:pt x="124622" y="344232"/>
                      <a:pt x="174550" y="413068"/>
                      <a:pt x="245272" y="440600"/>
                    </a:cubicBezTo>
                    <a:lnTo>
                      <a:pt x="245272" y="484400"/>
                    </a:lnTo>
                    <a:lnTo>
                      <a:pt x="92872" y="547900"/>
                    </a:lnTo>
                    <a:lnTo>
                      <a:pt x="86522" y="655850"/>
                    </a:lnTo>
                    <a:lnTo>
                      <a:pt x="531022" y="643150"/>
                    </a:lnTo>
                    <a:lnTo>
                      <a:pt x="384972" y="484400"/>
                    </a:lnTo>
                    <a:lnTo>
                      <a:pt x="378974" y="442411"/>
                    </a:lnTo>
                    <a:cubicBezTo>
                      <a:pt x="432013" y="424278"/>
                      <a:pt x="473931" y="382714"/>
                      <a:pt x="493073" y="330087"/>
                    </a:cubicBezTo>
                    <a:lnTo>
                      <a:pt x="556422" y="338350"/>
                    </a:lnTo>
                    <a:lnTo>
                      <a:pt x="499272" y="205000"/>
                    </a:lnTo>
                    <a:lnTo>
                      <a:pt x="496531" y="208524"/>
                    </a:lnTo>
                    <a:cubicBezTo>
                      <a:pt x="473664" y="130106"/>
                      <a:pt x="401034" y="73235"/>
                      <a:pt x="315122" y="73235"/>
                    </a:cubicBezTo>
                    <a:close/>
                    <a:moveTo>
                      <a:pt x="0" y="0"/>
                    </a:moveTo>
                    <a:lnTo>
                      <a:pt x="854872" y="0"/>
                    </a:lnTo>
                    <a:lnTo>
                      <a:pt x="854872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41"/>
              <p:cNvSpPr/>
              <p:nvPr/>
            </p:nvSpPr>
            <p:spPr>
              <a:xfrm rot="771170">
                <a:off x="5635800" y="2669144"/>
                <a:ext cx="387585" cy="402233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582615">
                    <a:moveTo>
                      <a:pt x="228600" y="0"/>
                    </a:moveTo>
                    <a:cubicBezTo>
                      <a:pt x="314512" y="0"/>
                      <a:pt x="387142" y="56871"/>
                      <a:pt x="410009" y="135289"/>
                    </a:cubicBezTo>
                    <a:lnTo>
                      <a:pt x="412750" y="131765"/>
                    </a:lnTo>
                    <a:lnTo>
                      <a:pt x="469900" y="265115"/>
                    </a:lnTo>
                    <a:lnTo>
                      <a:pt x="406551" y="256852"/>
                    </a:lnTo>
                    <a:cubicBezTo>
                      <a:pt x="387409" y="309479"/>
                      <a:pt x="345491" y="351043"/>
                      <a:pt x="292452" y="369176"/>
                    </a:cubicBezTo>
                    <a:lnTo>
                      <a:pt x="298450" y="411165"/>
                    </a:lnTo>
                    <a:lnTo>
                      <a:pt x="444500" y="569915"/>
                    </a:lnTo>
                    <a:lnTo>
                      <a:pt x="0" y="582615"/>
                    </a:lnTo>
                    <a:lnTo>
                      <a:pt x="6350" y="474665"/>
                    </a:lnTo>
                    <a:lnTo>
                      <a:pt x="158750" y="411165"/>
                    </a:lnTo>
                    <a:lnTo>
                      <a:pt x="158750" y="367365"/>
                    </a:lnTo>
                    <a:cubicBezTo>
                      <a:pt x="88028" y="339833"/>
                      <a:pt x="38100" y="270997"/>
                      <a:pt x="38100" y="190500"/>
                    </a:cubicBezTo>
                    <a:cubicBezTo>
                      <a:pt x="38100" y="85290"/>
                      <a:pt x="123390" y="0"/>
                      <a:pt x="22860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228946" y="2361045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show only a part of a picture: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1" name="[Pentagon 90]"/>
          <p:cNvSpPr/>
          <p:nvPr/>
        </p:nvSpPr>
        <p:spPr>
          <a:xfrm>
            <a:off x="251520" y="1988839"/>
            <a:ext cx="2952328" cy="1008113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a shape to mark the area you want </a:t>
            </a:r>
            <a:r>
              <a:rPr lang="en-US" sz="2000" dirty="0" smtClean="0">
                <a:solidFill>
                  <a:schemeClr val="bg1"/>
                </a:solidFill>
              </a:rPr>
              <a:t/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to cut </a:t>
            </a:r>
            <a:r>
              <a:rPr lang="en-US" sz="2000" dirty="0">
                <a:solidFill>
                  <a:schemeClr val="bg1"/>
                </a:solidFill>
              </a:rPr>
              <a:t>out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3" name="[Donut 4]"/>
          <p:cNvSpPr/>
          <p:nvPr/>
        </p:nvSpPr>
        <p:spPr>
          <a:xfrm>
            <a:off x="1115616" y="314096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31304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[TextBox 3]"/>
          <p:cNvSpPr txBox="1"/>
          <p:nvPr/>
        </p:nvSpPr>
        <p:spPr>
          <a:xfrm>
            <a:off x="4139952" y="2564904"/>
            <a:ext cx="252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A great quote said by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       </a:t>
            </a: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-a known person</a:t>
            </a:r>
            <a:endParaRPr lang="en-SG" sz="2000" i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6" name="[Picture 8]" descr="File:Paul, George &amp; John.png"/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" t="20496" r="62033" b="28356"/>
          <a:stretch/>
        </p:blipFill>
        <p:spPr bwMode="auto">
          <a:xfrm>
            <a:off x="4954712" y="2163324"/>
            <a:ext cx="3793752" cy="346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[Freeform 7]"/>
          <p:cNvSpPr/>
          <p:nvPr/>
        </p:nvSpPr>
        <p:spPr>
          <a:xfrm>
            <a:off x="6111999" y="2564904"/>
            <a:ext cx="2667954" cy="3093985"/>
          </a:xfrm>
          <a:custGeom>
            <a:avLst/>
            <a:gdLst>
              <a:gd name="connsiteX0" fmla="*/ 0 w 4960189"/>
              <a:gd name="connsiteY0" fmla="*/ 5814204 h 5960853"/>
              <a:gd name="connsiteX1" fmla="*/ 181155 w 4960189"/>
              <a:gd name="connsiteY1" fmla="*/ 4891178 h 5960853"/>
              <a:gd name="connsiteX2" fmla="*/ 465826 w 4960189"/>
              <a:gd name="connsiteY2" fmla="*/ 4753155 h 5960853"/>
              <a:gd name="connsiteX3" fmla="*/ 681487 w 4960189"/>
              <a:gd name="connsiteY3" fmla="*/ 3381555 h 5960853"/>
              <a:gd name="connsiteX4" fmla="*/ 1440611 w 4960189"/>
              <a:gd name="connsiteY4" fmla="*/ 3079631 h 5960853"/>
              <a:gd name="connsiteX5" fmla="*/ 1725283 w 4960189"/>
              <a:gd name="connsiteY5" fmla="*/ 2648310 h 5960853"/>
              <a:gd name="connsiteX6" fmla="*/ 1716657 w 4960189"/>
              <a:gd name="connsiteY6" fmla="*/ 2484408 h 5960853"/>
              <a:gd name="connsiteX7" fmla="*/ 1431985 w 4960189"/>
              <a:gd name="connsiteY7" fmla="*/ 2303253 h 5960853"/>
              <a:gd name="connsiteX8" fmla="*/ 1431985 w 4960189"/>
              <a:gd name="connsiteY8" fmla="*/ 2130725 h 5960853"/>
              <a:gd name="connsiteX9" fmla="*/ 1354347 w 4960189"/>
              <a:gd name="connsiteY9" fmla="*/ 1923691 h 5960853"/>
              <a:gd name="connsiteX10" fmla="*/ 1311215 w 4960189"/>
              <a:gd name="connsiteY10" fmla="*/ 1337095 h 5960853"/>
              <a:gd name="connsiteX11" fmla="*/ 1414732 w 4960189"/>
              <a:gd name="connsiteY11" fmla="*/ 1138687 h 5960853"/>
              <a:gd name="connsiteX12" fmla="*/ 1345721 w 4960189"/>
              <a:gd name="connsiteY12" fmla="*/ 759125 h 5960853"/>
              <a:gd name="connsiteX13" fmla="*/ 1595887 w 4960189"/>
              <a:gd name="connsiteY13" fmla="*/ 301925 h 5960853"/>
              <a:gd name="connsiteX14" fmla="*/ 2165230 w 4960189"/>
              <a:gd name="connsiteY14" fmla="*/ 0 h 5960853"/>
              <a:gd name="connsiteX15" fmla="*/ 2717321 w 4960189"/>
              <a:gd name="connsiteY15" fmla="*/ 17253 h 5960853"/>
              <a:gd name="connsiteX16" fmla="*/ 3398807 w 4960189"/>
              <a:gd name="connsiteY16" fmla="*/ 353683 h 5960853"/>
              <a:gd name="connsiteX17" fmla="*/ 3804249 w 4960189"/>
              <a:gd name="connsiteY17" fmla="*/ 1000665 h 5960853"/>
              <a:gd name="connsiteX18" fmla="*/ 3657600 w 4960189"/>
              <a:gd name="connsiteY18" fmla="*/ 1397480 h 5960853"/>
              <a:gd name="connsiteX19" fmla="*/ 3717985 w 4960189"/>
              <a:gd name="connsiteY19" fmla="*/ 1604514 h 5960853"/>
              <a:gd name="connsiteX20" fmla="*/ 3674853 w 4960189"/>
              <a:gd name="connsiteY20" fmla="*/ 1725283 h 5960853"/>
              <a:gd name="connsiteX21" fmla="*/ 3778370 w 4960189"/>
              <a:gd name="connsiteY21" fmla="*/ 1854680 h 5960853"/>
              <a:gd name="connsiteX22" fmla="*/ 3355675 w 4960189"/>
              <a:gd name="connsiteY22" fmla="*/ 2484408 h 5960853"/>
              <a:gd name="connsiteX23" fmla="*/ 3692106 w 4960189"/>
              <a:gd name="connsiteY23" fmla="*/ 2829465 h 5960853"/>
              <a:gd name="connsiteX24" fmla="*/ 4166558 w 4960189"/>
              <a:gd name="connsiteY24" fmla="*/ 3010619 h 5960853"/>
              <a:gd name="connsiteX25" fmla="*/ 4468483 w 4960189"/>
              <a:gd name="connsiteY25" fmla="*/ 3027872 h 5960853"/>
              <a:gd name="connsiteX26" fmla="*/ 4796287 w 4960189"/>
              <a:gd name="connsiteY26" fmla="*/ 3200400 h 5960853"/>
              <a:gd name="connsiteX27" fmla="*/ 4960189 w 4960189"/>
              <a:gd name="connsiteY27" fmla="*/ 3605842 h 5960853"/>
              <a:gd name="connsiteX28" fmla="*/ 4960189 w 4960189"/>
              <a:gd name="connsiteY28" fmla="*/ 5943600 h 5960853"/>
              <a:gd name="connsiteX29" fmla="*/ 8626 w 4960189"/>
              <a:gd name="connsiteY29" fmla="*/ 5960853 h 5960853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11215 w 4960189"/>
              <a:gd name="connsiteY10" fmla="*/ 1337095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66491 w 4960189"/>
              <a:gd name="connsiteY8" fmla="*/ 2113472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31985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500996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94646 w 4960189"/>
              <a:gd name="connsiteY8" fmla="*/ 22778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960189" h="5969480">
                <a:moveTo>
                  <a:pt x="0" y="5969480"/>
                </a:moveTo>
                <a:lnTo>
                  <a:pt x="181155" y="4891178"/>
                </a:lnTo>
                <a:lnTo>
                  <a:pt x="465826" y="4753155"/>
                </a:lnTo>
                <a:lnTo>
                  <a:pt x="681487" y="3381555"/>
                </a:lnTo>
                <a:lnTo>
                  <a:pt x="1440611" y="3079631"/>
                </a:lnTo>
                <a:lnTo>
                  <a:pt x="1725283" y="2648310"/>
                </a:lnTo>
                <a:lnTo>
                  <a:pt x="1716657" y="2484408"/>
                </a:lnTo>
                <a:cubicBezTo>
                  <a:pt x="1631392" y="2421645"/>
                  <a:pt x="1580632" y="2341629"/>
                  <a:pt x="1495367" y="2278866"/>
                </a:cubicBezTo>
                <a:lnTo>
                  <a:pt x="1494646" y="2277853"/>
                </a:lnTo>
                <a:lnTo>
                  <a:pt x="1466491" y="2113472"/>
                </a:lnTo>
                <a:lnTo>
                  <a:pt x="1406105" y="1889185"/>
                </a:lnTo>
                <a:lnTo>
                  <a:pt x="1354347" y="1354348"/>
                </a:lnTo>
                <a:lnTo>
                  <a:pt x="1414732" y="1138687"/>
                </a:lnTo>
                <a:lnTo>
                  <a:pt x="1345721" y="759125"/>
                </a:lnTo>
                <a:lnTo>
                  <a:pt x="1595887" y="301925"/>
                </a:lnTo>
                <a:lnTo>
                  <a:pt x="2165230" y="0"/>
                </a:lnTo>
                <a:lnTo>
                  <a:pt x="2717321" y="17253"/>
                </a:lnTo>
                <a:lnTo>
                  <a:pt x="3398807" y="353683"/>
                </a:lnTo>
                <a:lnTo>
                  <a:pt x="3804249" y="1000665"/>
                </a:lnTo>
                <a:lnTo>
                  <a:pt x="3657600" y="1397480"/>
                </a:lnTo>
                <a:lnTo>
                  <a:pt x="3717985" y="1604514"/>
                </a:lnTo>
                <a:lnTo>
                  <a:pt x="3674853" y="1725283"/>
                </a:lnTo>
                <a:lnTo>
                  <a:pt x="3778370" y="1854680"/>
                </a:lnTo>
                <a:lnTo>
                  <a:pt x="3355675" y="2484408"/>
                </a:lnTo>
                <a:lnTo>
                  <a:pt x="3692106" y="2829465"/>
                </a:lnTo>
                <a:lnTo>
                  <a:pt x="4166558" y="3010619"/>
                </a:lnTo>
                <a:lnTo>
                  <a:pt x="4468483" y="3027872"/>
                </a:lnTo>
                <a:lnTo>
                  <a:pt x="4796287" y="3200400"/>
                </a:lnTo>
                <a:lnTo>
                  <a:pt x="4960189" y="3605842"/>
                </a:lnTo>
                <a:lnTo>
                  <a:pt x="4960189" y="5943600"/>
                </a:lnTo>
                <a:lnTo>
                  <a:pt x="8626" y="5960853"/>
                </a:lnTo>
              </a:path>
            </a:pathLst>
          </a:cu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9" name="[TextBox 2]"/>
          <p:cNvSpPr txBox="1"/>
          <p:nvPr/>
        </p:nvSpPr>
        <p:spPr>
          <a:xfrm>
            <a:off x="3686602" y="5581320"/>
            <a:ext cx="4968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Image credit: Wikipedia</a:t>
            </a:r>
            <a:endParaRPr lang="en-SG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642299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33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"/>
                            </p:stCondLst>
                            <p:childTnLst>
                              <p:par>
                                <p:cTn id="35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"/>
                            </p:stCondLst>
                            <p:childTnLst>
                              <p:par>
                                <p:cTn id="4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1" grpId="0" animBg="1"/>
      <p:bldP spid="53" grpId="0" animBg="1"/>
      <p:bldP spid="53" grpId="1" animBg="1"/>
      <p:bldP spid="54" grpId="0" animBg="1"/>
      <p:bldP spid="54" grpId="1" animBg="1"/>
      <p:bldP spid="54" grpId="2" animBg="1"/>
      <p:bldP spid="3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Animated2014040711425657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[Rectangle 3]"/>
          <p:cNvSpPr/>
          <p:nvPr/>
        </p:nvSpPr>
        <p:spPr>
          <a:xfrm>
            <a:off x="0" y="5733256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5" name="PPIndicator201404071142565954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1524000" cy="106680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5791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-0.4179977 0 -0.4179977 0 -0.8359953 E" pathEditMode="relative" ptsTypes="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To show only a part of a </a:t>
            </a:r>
            <a:r>
              <a:rPr lang="en-SG" dirty="0" smtClean="0"/>
              <a:t>picture</a:t>
            </a:r>
            <a:r>
              <a:rPr lang="en-US" dirty="0" smtClean="0"/>
              <a:t>:</a:t>
            </a:r>
            <a:endParaRPr lang="en-SG" dirty="0"/>
          </a:p>
        </p:txBody>
      </p:sp>
      <p:grpSp>
        <p:nvGrpSpPr>
          <p:cNvPr id="28" name="[Group 4]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Crop to Shape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32" name="[Group 102]"/>
            <p:cNvGrpSpPr/>
            <p:nvPr/>
          </p:nvGrpSpPr>
          <p:grpSpPr>
            <a:xfrm>
              <a:off x="1353167" y="3329112"/>
              <a:ext cx="838200" cy="838200"/>
              <a:chOff x="5228946" y="2361045"/>
              <a:chExt cx="838200" cy="838200"/>
            </a:xfrm>
          </p:grpSpPr>
          <p:sp>
            <p:nvSpPr>
              <p:cNvPr id="33" name="Rectangle 39"/>
              <p:cNvSpPr/>
              <p:nvPr/>
            </p:nvSpPr>
            <p:spPr>
              <a:xfrm>
                <a:off x="5276698" y="2436461"/>
                <a:ext cx="590701" cy="494090"/>
              </a:xfrm>
              <a:custGeom>
                <a:avLst/>
                <a:gdLst/>
                <a:ahLst/>
                <a:cxnLst/>
                <a:rect l="l" t="t" r="r" b="b"/>
                <a:pathLst>
                  <a:path w="854872" h="762000">
                    <a:moveTo>
                      <a:pt x="315122" y="73235"/>
                    </a:moveTo>
                    <a:cubicBezTo>
                      <a:pt x="209912" y="73235"/>
                      <a:pt x="124622" y="158525"/>
                      <a:pt x="124622" y="263735"/>
                    </a:cubicBezTo>
                    <a:cubicBezTo>
                      <a:pt x="124622" y="344232"/>
                      <a:pt x="174550" y="413068"/>
                      <a:pt x="245272" y="440600"/>
                    </a:cubicBezTo>
                    <a:lnTo>
                      <a:pt x="245272" y="484400"/>
                    </a:lnTo>
                    <a:lnTo>
                      <a:pt x="92872" y="547900"/>
                    </a:lnTo>
                    <a:lnTo>
                      <a:pt x="86522" y="655850"/>
                    </a:lnTo>
                    <a:lnTo>
                      <a:pt x="531022" y="643150"/>
                    </a:lnTo>
                    <a:lnTo>
                      <a:pt x="384972" y="484400"/>
                    </a:lnTo>
                    <a:lnTo>
                      <a:pt x="378974" y="442411"/>
                    </a:lnTo>
                    <a:cubicBezTo>
                      <a:pt x="432013" y="424278"/>
                      <a:pt x="473931" y="382714"/>
                      <a:pt x="493073" y="330087"/>
                    </a:cubicBezTo>
                    <a:lnTo>
                      <a:pt x="556422" y="338350"/>
                    </a:lnTo>
                    <a:lnTo>
                      <a:pt x="499272" y="205000"/>
                    </a:lnTo>
                    <a:lnTo>
                      <a:pt x="496531" y="208524"/>
                    </a:lnTo>
                    <a:cubicBezTo>
                      <a:pt x="473664" y="130106"/>
                      <a:pt x="401034" y="73235"/>
                      <a:pt x="315122" y="73235"/>
                    </a:cubicBezTo>
                    <a:close/>
                    <a:moveTo>
                      <a:pt x="0" y="0"/>
                    </a:moveTo>
                    <a:lnTo>
                      <a:pt x="854872" y="0"/>
                    </a:lnTo>
                    <a:lnTo>
                      <a:pt x="854872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Flowchart: Connector 41"/>
              <p:cNvSpPr/>
              <p:nvPr/>
            </p:nvSpPr>
            <p:spPr>
              <a:xfrm rot="771170">
                <a:off x="5635800" y="2669144"/>
                <a:ext cx="387585" cy="402233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582615">
                    <a:moveTo>
                      <a:pt x="228600" y="0"/>
                    </a:moveTo>
                    <a:cubicBezTo>
                      <a:pt x="314512" y="0"/>
                      <a:pt x="387142" y="56871"/>
                      <a:pt x="410009" y="135289"/>
                    </a:cubicBezTo>
                    <a:lnTo>
                      <a:pt x="412750" y="131765"/>
                    </a:lnTo>
                    <a:lnTo>
                      <a:pt x="469900" y="265115"/>
                    </a:lnTo>
                    <a:lnTo>
                      <a:pt x="406551" y="256852"/>
                    </a:lnTo>
                    <a:cubicBezTo>
                      <a:pt x="387409" y="309479"/>
                      <a:pt x="345491" y="351043"/>
                      <a:pt x="292452" y="369176"/>
                    </a:cubicBezTo>
                    <a:lnTo>
                      <a:pt x="298450" y="411165"/>
                    </a:lnTo>
                    <a:lnTo>
                      <a:pt x="444500" y="569915"/>
                    </a:lnTo>
                    <a:lnTo>
                      <a:pt x="0" y="582615"/>
                    </a:lnTo>
                    <a:lnTo>
                      <a:pt x="6350" y="474665"/>
                    </a:lnTo>
                    <a:lnTo>
                      <a:pt x="158750" y="411165"/>
                    </a:lnTo>
                    <a:lnTo>
                      <a:pt x="158750" y="367365"/>
                    </a:lnTo>
                    <a:cubicBezTo>
                      <a:pt x="88028" y="339833"/>
                      <a:pt x="38100" y="270997"/>
                      <a:pt x="38100" y="190500"/>
                    </a:cubicBezTo>
                    <a:cubicBezTo>
                      <a:pt x="38100" y="85290"/>
                      <a:pt x="123390" y="0"/>
                      <a:pt x="228600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chemeClr val="bg1">
                    <a:lumMod val="95000"/>
                  </a:schemeClr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5228946" y="2361045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sp>
        <p:nvSpPr>
          <p:cNvPr id="36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[TextBox 3]"/>
          <p:cNvSpPr txBox="1"/>
          <p:nvPr/>
        </p:nvSpPr>
        <p:spPr>
          <a:xfrm>
            <a:off x="4139952" y="2564904"/>
            <a:ext cx="252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A great quote said by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       </a:t>
            </a: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-a known person</a:t>
            </a:r>
            <a:endParaRPr lang="en-SG" sz="20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5" name="370aea0b-b2ff-48eb-889c-30bb3d91a008"/>
          <p:cNvSpPr/>
          <p:nvPr/>
        </p:nvSpPr>
        <p:spPr>
          <a:xfrm>
            <a:off x="6080510" y="2570425"/>
            <a:ext cx="2667954" cy="3093985"/>
          </a:xfrm>
          <a:custGeom>
            <a:avLst/>
            <a:gdLst>
              <a:gd name="connsiteX0" fmla="*/ 0 w 4960189"/>
              <a:gd name="connsiteY0" fmla="*/ 5814204 h 5960853"/>
              <a:gd name="connsiteX1" fmla="*/ 181155 w 4960189"/>
              <a:gd name="connsiteY1" fmla="*/ 4891178 h 5960853"/>
              <a:gd name="connsiteX2" fmla="*/ 465826 w 4960189"/>
              <a:gd name="connsiteY2" fmla="*/ 4753155 h 5960853"/>
              <a:gd name="connsiteX3" fmla="*/ 681487 w 4960189"/>
              <a:gd name="connsiteY3" fmla="*/ 3381555 h 5960853"/>
              <a:gd name="connsiteX4" fmla="*/ 1440611 w 4960189"/>
              <a:gd name="connsiteY4" fmla="*/ 3079631 h 5960853"/>
              <a:gd name="connsiteX5" fmla="*/ 1725283 w 4960189"/>
              <a:gd name="connsiteY5" fmla="*/ 2648310 h 5960853"/>
              <a:gd name="connsiteX6" fmla="*/ 1716657 w 4960189"/>
              <a:gd name="connsiteY6" fmla="*/ 2484408 h 5960853"/>
              <a:gd name="connsiteX7" fmla="*/ 1431985 w 4960189"/>
              <a:gd name="connsiteY7" fmla="*/ 2303253 h 5960853"/>
              <a:gd name="connsiteX8" fmla="*/ 1431985 w 4960189"/>
              <a:gd name="connsiteY8" fmla="*/ 2130725 h 5960853"/>
              <a:gd name="connsiteX9" fmla="*/ 1354347 w 4960189"/>
              <a:gd name="connsiteY9" fmla="*/ 1923691 h 5960853"/>
              <a:gd name="connsiteX10" fmla="*/ 1311215 w 4960189"/>
              <a:gd name="connsiteY10" fmla="*/ 1337095 h 5960853"/>
              <a:gd name="connsiteX11" fmla="*/ 1414732 w 4960189"/>
              <a:gd name="connsiteY11" fmla="*/ 1138687 h 5960853"/>
              <a:gd name="connsiteX12" fmla="*/ 1345721 w 4960189"/>
              <a:gd name="connsiteY12" fmla="*/ 759125 h 5960853"/>
              <a:gd name="connsiteX13" fmla="*/ 1595887 w 4960189"/>
              <a:gd name="connsiteY13" fmla="*/ 301925 h 5960853"/>
              <a:gd name="connsiteX14" fmla="*/ 2165230 w 4960189"/>
              <a:gd name="connsiteY14" fmla="*/ 0 h 5960853"/>
              <a:gd name="connsiteX15" fmla="*/ 2717321 w 4960189"/>
              <a:gd name="connsiteY15" fmla="*/ 17253 h 5960853"/>
              <a:gd name="connsiteX16" fmla="*/ 3398807 w 4960189"/>
              <a:gd name="connsiteY16" fmla="*/ 353683 h 5960853"/>
              <a:gd name="connsiteX17" fmla="*/ 3804249 w 4960189"/>
              <a:gd name="connsiteY17" fmla="*/ 1000665 h 5960853"/>
              <a:gd name="connsiteX18" fmla="*/ 3657600 w 4960189"/>
              <a:gd name="connsiteY18" fmla="*/ 1397480 h 5960853"/>
              <a:gd name="connsiteX19" fmla="*/ 3717985 w 4960189"/>
              <a:gd name="connsiteY19" fmla="*/ 1604514 h 5960853"/>
              <a:gd name="connsiteX20" fmla="*/ 3674853 w 4960189"/>
              <a:gd name="connsiteY20" fmla="*/ 1725283 h 5960853"/>
              <a:gd name="connsiteX21" fmla="*/ 3778370 w 4960189"/>
              <a:gd name="connsiteY21" fmla="*/ 1854680 h 5960853"/>
              <a:gd name="connsiteX22" fmla="*/ 3355675 w 4960189"/>
              <a:gd name="connsiteY22" fmla="*/ 2484408 h 5960853"/>
              <a:gd name="connsiteX23" fmla="*/ 3692106 w 4960189"/>
              <a:gd name="connsiteY23" fmla="*/ 2829465 h 5960853"/>
              <a:gd name="connsiteX24" fmla="*/ 4166558 w 4960189"/>
              <a:gd name="connsiteY24" fmla="*/ 3010619 h 5960853"/>
              <a:gd name="connsiteX25" fmla="*/ 4468483 w 4960189"/>
              <a:gd name="connsiteY25" fmla="*/ 3027872 h 5960853"/>
              <a:gd name="connsiteX26" fmla="*/ 4796287 w 4960189"/>
              <a:gd name="connsiteY26" fmla="*/ 3200400 h 5960853"/>
              <a:gd name="connsiteX27" fmla="*/ 4960189 w 4960189"/>
              <a:gd name="connsiteY27" fmla="*/ 3605842 h 5960853"/>
              <a:gd name="connsiteX28" fmla="*/ 4960189 w 4960189"/>
              <a:gd name="connsiteY28" fmla="*/ 5943600 h 5960853"/>
              <a:gd name="connsiteX29" fmla="*/ 8626 w 4960189"/>
              <a:gd name="connsiteY29" fmla="*/ 5960853 h 5960853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11215 w 4960189"/>
              <a:gd name="connsiteY10" fmla="*/ 1337095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66491 w 4960189"/>
              <a:gd name="connsiteY8" fmla="*/ 2113472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31985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500996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94646 w 4960189"/>
              <a:gd name="connsiteY8" fmla="*/ 22778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960189" h="5969480">
                <a:moveTo>
                  <a:pt x="0" y="5969480"/>
                </a:moveTo>
                <a:lnTo>
                  <a:pt x="181155" y="4891178"/>
                </a:lnTo>
                <a:lnTo>
                  <a:pt x="465826" y="4753155"/>
                </a:lnTo>
                <a:lnTo>
                  <a:pt x="681487" y="3381555"/>
                </a:lnTo>
                <a:lnTo>
                  <a:pt x="1440611" y="3079631"/>
                </a:lnTo>
                <a:lnTo>
                  <a:pt x="1725283" y="2648310"/>
                </a:lnTo>
                <a:lnTo>
                  <a:pt x="1716657" y="2484408"/>
                </a:lnTo>
                <a:cubicBezTo>
                  <a:pt x="1631392" y="2421645"/>
                  <a:pt x="1580632" y="2341629"/>
                  <a:pt x="1495367" y="2278866"/>
                </a:cubicBezTo>
                <a:lnTo>
                  <a:pt x="1494646" y="2277853"/>
                </a:lnTo>
                <a:lnTo>
                  <a:pt x="1466491" y="2113472"/>
                </a:lnTo>
                <a:lnTo>
                  <a:pt x="1406105" y="1889185"/>
                </a:lnTo>
                <a:lnTo>
                  <a:pt x="1354347" y="1354348"/>
                </a:lnTo>
                <a:lnTo>
                  <a:pt x="1414732" y="1138687"/>
                </a:lnTo>
                <a:lnTo>
                  <a:pt x="1345721" y="759125"/>
                </a:lnTo>
                <a:lnTo>
                  <a:pt x="1595887" y="301925"/>
                </a:lnTo>
                <a:lnTo>
                  <a:pt x="2165230" y="0"/>
                </a:lnTo>
                <a:lnTo>
                  <a:pt x="2717321" y="17253"/>
                </a:lnTo>
                <a:lnTo>
                  <a:pt x="3398807" y="353683"/>
                </a:lnTo>
                <a:lnTo>
                  <a:pt x="3804249" y="1000665"/>
                </a:lnTo>
                <a:lnTo>
                  <a:pt x="3657600" y="1397480"/>
                </a:lnTo>
                <a:lnTo>
                  <a:pt x="3717985" y="1604514"/>
                </a:lnTo>
                <a:lnTo>
                  <a:pt x="3674853" y="1725283"/>
                </a:lnTo>
                <a:lnTo>
                  <a:pt x="3778370" y="1854680"/>
                </a:lnTo>
                <a:lnTo>
                  <a:pt x="3355675" y="2484408"/>
                </a:lnTo>
                <a:lnTo>
                  <a:pt x="3692106" y="2829465"/>
                </a:lnTo>
                <a:lnTo>
                  <a:pt x="4166558" y="3010619"/>
                </a:lnTo>
                <a:lnTo>
                  <a:pt x="4468483" y="3027872"/>
                </a:lnTo>
                <a:lnTo>
                  <a:pt x="4796287" y="3200400"/>
                </a:lnTo>
                <a:lnTo>
                  <a:pt x="4960189" y="3605842"/>
                </a:lnTo>
                <a:lnTo>
                  <a:pt x="4960189" y="5943600"/>
                </a:lnTo>
                <a:lnTo>
                  <a:pt x="8626" y="5960853"/>
                </a:lnTo>
              </a:path>
            </a:pathLst>
          </a:custGeom>
          <a:blipFill>
            <a:blip r:embed="rId3"/>
            <a:stretch>
              <a:fillRect/>
            </a:stretch>
          </a:blipFill>
          <a:ln w="38100" cap="flat" cmpd="sng" algn="ctr">
            <a:noFill/>
            <a:prstDash val="solid"/>
          </a:ln>
          <a:effectLst>
            <a:softEdge rad="31750"/>
          </a:effectLst>
          <a:extLst>
            <a:ext uri="{91240B29-F687-4F45-9708-019B960494DF}">
              <a14:hiddenLine xmlns:a14="http://schemas.microsoft.com/office/drawing/2010/main" w="38100" cap="flat" cmpd="sng" algn="ctr">
                <a:solidFill>
                  <a:srgbClr val="0070C0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46" name="[Picture 8]" descr="File:Paul, George &amp; John.png"/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" t="20496" r="62033" b="28356"/>
          <a:stretch/>
        </p:blipFill>
        <p:spPr bwMode="auto">
          <a:xfrm>
            <a:off x="4954712" y="2163324"/>
            <a:ext cx="3793752" cy="346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[Freeform 7]"/>
          <p:cNvSpPr/>
          <p:nvPr/>
        </p:nvSpPr>
        <p:spPr>
          <a:xfrm>
            <a:off x="6111999" y="2564904"/>
            <a:ext cx="2667954" cy="3093985"/>
          </a:xfrm>
          <a:custGeom>
            <a:avLst/>
            <a:gdLst>
              <a:gd name="connsiteX0" fmla="*/ 0 w 4960189"/>
              <a:gd name="connsiteY0" fmla="*/ 5814204 h 5960853"/>
              <a:gd name="connsiteX1" fmla="*/ 181155 w 4960189"/>
              <a:gd name="connsiteY1" fmla="*/ 4891178 h 5960853"/>
              <a:gd name="connsiteX2" fmla="*/ 465826 w 4960189"/>
              <a:gd name="connsiteY2" fmla="*/ 4753155 h 5960853"/>
              <a:gd name="connsiteX3" fmla="*/ 681487 w 4960189"/>
              <a:gd name="connsiteY3" fmla="*/ 3381555 h 5960853"/>
              <a:gd name="connsiteX4" fmla="*/ 1440611 w 4960189"/>
              <a:gd name="connsiteY4" fmla="*/ 3079631 h 5960853"/>
              <a:gd name="connsiteX5" fmla="*/ 1725283 w 4960189"/>
              <a:gd name="connsiteY5" fmla="*/ 2648310 h 5960853"/>
              <a:gd name="connsiteX6" fmla="*/ 1716657 w 4960189"/>
              <a:gd name="connsiteY6" fmla="*/ 2484408 h 5960853"/>
              <a:gd name="connsiteX7" fmla="*/ 1431985 w 4960189"/>
              <a:gd name="connsiteY7" fmla="*/ 2303253 h 5960853"/>
              <a:gd name="connsiteX8" fmla="*/ 1431985 w 4960189"/>
              <a:gd name="connsiteY8" fmla="*/ 2130725 h 5960853"/>
              <a:gd name="connsiteX9" fmla="*/ 1354347 w 4960189"/>
              <a:gd name="connsiteY9" fmla="*/ 1923691 h 5960853"/>
              <a:gd name="connsiteX10" fmla="*/ 1311215 w 4960189"/>
              <a:gd name="connsiteY10" fmla="*/ 1337095 h 5960853"/>
              <a:gd name="connsiteX11" fmla="*/ 1414732 w 4960189"/>
              <a:gd name="connsiteY11" fmla="*/ 1138687 h 5960853"/>
              <a:gd name="connsiteX12" fmla="*/ 1345721 w 4960189"/>
              <a:gd name="connsiteY12" fmla="*/ 759125 h 5960853"/>
              <a:gd name="connsiteX13" fmla="*/ 1595887 w 4960189"/>
              <a:gd name="connsiteY13" fmla="*/ 301925 h 5960853"/>
              <a:gd name="connsiteX14" fmla="*/ 2165230 w 4960189"/>
              <a:gd name="connsiteY14" fmla="*/ 0 h 5960853"/>
              <a:gd name="connsiteX15" fmla="*/ 2717321 w 4960189"/>
              <a:gd name="connsiteY15" fmla="*/ 17253 h 5960853"/>
              <a:gd name="connsiteX16" fmla="*/ 3398807 w 4960189"/>
              <a:gd name="connsiteY16" fmla="*/ 353683 h 5960853"/>
              <a:gd name="connsiteX17" fmla="*/ 3804249 w 4960189"/>
              <a:gd name="connsiteY17" fmla="*/ 1000665 h 5960853"/>
              <a:gd name="connsiteX18" fmla="*/ 3657600 w 4960189"/>
              <a:gd name="connsiteY18" fmla="*/ 1397480 h 5960853"/>
              <a:gd name="connsiteX19" fmla="*/ 3717985 w 4960189"/>
              <a:gd name="connsiteY19" fmla="*/ 1604514 h 5960853"/>
              <a:gd name="connsiteX20" fmla="*/ 3674853 w 4960189"/>
              <a:gd name="connsiteY20" fmla="*/ 1725283 h 5960853"/>
              <a:gd name="connsiteX21" fmla="*/ 3778370 w 4960189"/>
              <a:gd name="connsiteY21" fmla="*/ 1854680 h 5960853"/>
              <a:gd name="connsiteX22" fmla="*/ 3355675 w 4960189"/>
              <a:gd name="connsiteY22" fmla="*/ 2484408 h 5960853"/>
              <a:gd name="connsiteX23" fmla="*/ 3692106 w 4960189"/>
              <a:gd name="connsiteY23" fmla="*/ 2829465 h 5960853"/>
              <a:gd name="connsiteX24" fmla="*/ 4166558 w 4960189"/>
              <a:gd name="connsiteY24" fmla="*/ 3010619 h 5960853"/>
              <a:gd name="connsiteX25" fmla="*/ 4468483 w 4960189"/>
              <a:gd name="connsiteY25" fmla="*/ 3027872 h 5960853"/>
              <a:gd name="connsiteX26" fmla="*/ 4796287 w 4960189"/>
              <a:gd name="connsiteY26" fmla="*/ 3200400 h 5960853"/>
              <a:gd name="connsiteX27" fmla="*/ 4960189 w 4960189"/>
              <a:gd name="connsiteY27" fmla="*/ 3605842 h 5960853"/>
              <a:gd name="connsiteX28" fmla="*/ 4960189 w 4960189"/>
              <a:gd name="connsiteY28" fmla="*/ 5943600 h 5960853"/>
              <a:gd name="connsiteX29" fmla="*/ 8626 w 4960189"/>
              <a:gd name="connsiteY29" fmla="*/ 5960853 h 5960853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11215 w 4960189"/>
              <a:gd name="connsiteY10" fmla="*/ 1337095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354347 w 4960189"/>
              <a:gd name="connsiteY9" fmla="*/ 1923691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31985 w 4960189"/>
              <a:gd name="connsiteY8" fmla="*/ 2130725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31985 w 4960189"/>
              <a:gd name="connsiteY7" fmla="*/ 2303253 h 5969480"/>
              <a:gd name="connsiteX8" fmla="*/ 1466491 w 4960189"/>
              <a:gd name="connsiteY8" fmla="*/ 2113472 h 5969480"/>
              <a:gd name="connsiteX9" fmla="*/ 1406105 w 4960189"/>
              <a:gd name="connsiteY9" fmla="*/ 1889185 h 5969480"/>
              <a:gd name="connsiteX10" fmla="*/ 1354347 w 4960189"/>
              <a:gd name="connsiteY10" fmla="*/ 1354348 h 5969480"/>
              <a:gd name="connsiteX11" fmla="*/ 1414732 w 4960189"/>
              <a:gd name="connsiteY11" fmla="*/ 1138687 h 5969480"/>
              <a:gd name="connsiteX12" fmla="*/ 1345721 w 4960189"/>
              <a:gd name="connsiteY12" fmla="*/ 759125 h 5969480"/>
              <a:gd name="connsiteX13" fmla="*/ 1595887 w 4960189"/>
              <a:gd name="connsiteY13" fmla="*/ 301925 h 5969480"/>
              <a:gd name="connsiteX14" fmla="*/ 2165230 w 4960189"/>
              <a:gd name="connsiteY14" fmla="*/ 0 h 5969480"/>
              <a:gd name="connsiteX15" fmla="*/ 2717321 w 4960189"/>
              <a:gd name="connsiteY15" fmla="*/ 17253 h 5969480"/>
              <a:gd name="connsiteX16" fmla="*/ 3398807 w 4960189"/>
              <a:gd name="connsiteY16" fmla="*/ 353683 h 5969480"/>
              <a:gd name="connsiteX17" fmla="*/ 3804249 w 4960189"/>
              <a:gd name="connsiteY17" fmla="*/ 1000665 h 5969480"/>
              <a:gd name="connsiteX18" fmla="*/ 3657600 w 4960189"/>
              <a:gd name="connsiteY18" fmla="*/ 1397480 h 5969480"/>
              <a:gd name="connsiteX19" fmla="*/ 3717985 w 4960189"/>
              <a:gd name="connsiteY19" fmla="*/ 1604514 h 5969480"/>
              <a:gd name="connsiteX20" fmla="*/ 3674853 w 4960189"/>
              <a:gd name="connsiteY20" fmla="*/ 1725283 h 5969480"/>
              <a:gd name="connsiteX21" fmla="*/ 3778370 w 4960189"/>
              <a:gd name="connsiteY21" fmla="*/ 1854680 h 5969480"/>
              <a:gd name="connsiteX22" fmla="*/ 3355675 w 4960189"/>
              <a:gd name="connsiteY22" fmla="*/ 2484408 h 5969480"/>
              <a:gd name="connsiteX23" fmla="*/ 3692106 w 4960189"/>
              <a:gd name="connsiteY23" fmla="*/ 2829465 h 5969480"/>
              <a:gd name="connsiteX24" fmla="*/ 4166558 w 4960189"/>
              <a:gd name="connsiteY24" fmla="*/ 3010619 h 5969480"/>
              <a:gd name="connsiteX25" fmla="*/ 4468483 w 4960189"/>
              <a:gd name="connsiteY25" fmla="*/ 3027872 h 5969480"/>
              <a:gd name="connsiteX26" fmla="*/ 4796287 w 4960189"/>
              <a:gd name="connsiteY26" fmla="*/ 3200400 h 5969480"/>
              <a:gd name="connsiteX27" fmla="*/ 4960189 w 4960189"/>
              <a:gd name="connsiteY27" fmla="*/ 3605842 h 5969480"/>
              <a:gd name="connsiteX28" fmla="*/ 4960189 w 4960189"/>
              <a:gd name="connsiteY28" fmla="*/ 5943600 h 5969480"/>
              <a:gd name="connsiteX29" fmla="*/ 8626 w 4960189"/>
              <a:gd name="connsiteY29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31985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500996 w 4960189"/>
              <a:gd name="connsiteY8" fmla="*/ 23032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  <a:gd name="connsiteX0" fmla="*/ 0 w 4960189"/>
              <a:gd name="connsiteY0" fmla="*/ 5969480 h 5969480"/>
              <a:gd name="connsiteX1" fmla="*/ 181155 w 4960189"/>
              <a:gd name="connsiteY1" fmla="*/ 4891178 h 5969480"/>
              <a:gd name="connsiteX2" fmla="*/ 465826 w 4960189"/>
              <a:gd name="connsiteY2" fmla="*/ 4753155 h 5969480"/>
              <a:gd name="connsiteX3" fmla="*/ 681487 w 4960189"/>
              <a:gd name="connsiteY3" fmla="*/ 3381555 h 5969480"/>
              <a:gd name="connsiteX4" fmla="*/ 1440611 w 4960189"/>
              <a:gd name="connsiteY4" fmla="*/ 3079631 h 5969480"/>
              <a:gd name="connsiteX5" fmla="*/ 1725283 w 4960189"/>
              <a:gd name="connsiteY5" fmla="*/ 2648310 h 5969480"/>
              <a:gd name="connsiteX6" fmla="*/ 1716657 w 4960189"/>
              <a:gd name="connsiteY6" fmla="*/ 2484408 h 5969480"/>
              <a:gd name="connsiteX7" fmla="*/ 1495367 w 4960189"/>
              <a:gd name="connsiteY7" fmla="*/ 2278866 h 5969480"/>
              <a:gd name="connsiteX8" fmla="*/ 1494646 w 4960189"/>
              <a:gd name="connsiteY8" fmla="*/ 2277853 h 5969480"/>
              <a:gd name="connsiteX9" fmla="*/ 1466491 w 4960189"/>
              <a:gd name="connsiteY9" fmla="*/ 2113472 h 5969480"/>
              <a:gd name="connsiteX10" fmla="*/ 1406105 w 4960189"/>
              <a:gd name="connsiteY10" fmla="*/ 1889185 h 5969480"/>
              <a:gd name="connsiteX11" fmla="*/ 1354347 w 4960189"/>
              <a:gd name="connsiteY11" fmla="*/ 1354348 h 5969480"/>
              <a:gd name="connsiteX12" fmla="*/ 1414732 w 4960189"/>
              <a:gd name="connsiteY12" fmla="*/ 1138687 h 5969480"/>
              <a:gd name="connsiteX13" fmla="*/ 1345721 w 4960189"/>
              <a:gd name="connsiteY13" fmla="*/ 759125 h 5969480"/>
              <a:gd name="connsiteX14" fmla="*/ 1595887 w 4960189"/>
              <a:gd name="connsiteY14" fmla="*/ 301925 h 5969480"/>
              <a:gd name="connsiteX15" fmla="*/ 2165230 w 4960189"/>
              <a:gd name="connsiteY15" fmla="*/ 0 h 5969480"/>
              <a:gd name="connsiteX16" fmla="*/ 2717321 w 4960189"/>
              <a:gd name="connsiteY16" fmla="*/ 17253 h 5969480"/>
              <a:gd name="connsiteX17" fmla="*/ 3398807 w 4960189"/>
              <a:gd name="connsiteY17" fmla="*/ 353683 h 5969480"/>
              <a:gd name="connsiteX18" fmla="*/ 3804249 w 4960189"/>
              <a:gd name="connsiteY18" fmla="*/ 1000665 h 5969480"/>
              <a:gd name="connsiteX19" fmla="*/ 3657600 w 4960189"/>
              <a:gd name="connsiteY19" fmla="*/ 1397480 h 5969480"/>
              <a:gd name="connsiteX20" fmla="*/ 3717985 w 4960189"/>
              <a:gd name="connsiteY20" fmla="*/ 1604514 h 5969480"/>
              <a:gd name="connsiteX21" fmla="*/ 3674853 w 4960189"/>
              <a:gd name="connsiteY21" fmla="*/ 1725283 h 5969480"/>
              <a:gd name="connsiteX22" fmla="*/ 3778370 w 4960189"/>
              <a:gd name="connsiteY22" fmla="*/ 1854680 h 5969480"/>
              <a:gd name="connsiteX23" fmla="*/ 3355675 w 4960189"/>
              <a:gd name="connsiteY23" fmla="*/ 2484408 h 5969480"/>
              <a:gd name="connsiteX24" fmla="*/ 3692106 w 4960189"/>
              <a:gd name="connsiteY24" fmla="*/ 2829465 h 5969480"/>
              <a:gd name="connsiteX25" fmla="*/ 4166558 w 4960189"/>
              <a:gd name="connsiteY25" fmla="*/ 3010619 h 5969480"/>
              <a:gd name="connsiteX26" fmla="*/ 4468483 w 4960189"/>
              <a:gd name="connsiteY26" fmla="*/ 3027872 h 5969480"/>
              <a:gd name="connsiteX27" fmla="*/ 4796287 w 4960189"/>
              <a:gd name="connsiteY27" fmla="*/ 3200400 h 5969480"/>
              <a:gd name="connsiteX28" fmla="*/ 4960189 w 4960189"/>
              <a:gd name="connsiteY28" fmla="*/ 3605842 h 5969480"/>
              <a:gd name="connsiteX29" fmla="*/ 4960189 w 4960189"/>
              <a:gd name="connsiteY29" fmla="*/ 5943600 h 5969480"/>
              <a:gd name="connsiteX30" fmla="*/ 8626 w 4960189"/>
              <a:gd name="connsiteY30" fmla="*/ 5960853 h 596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960189" h="5969480">
                <a:moveTo>
                  <a:pt x="0" y="5969480"/>
                </a:moveTo>
                <a:lnTo>
                  <a:pt x="181155" y="4891178"/>
                </a:lnTo>
                <a:lnTo>
                  <a:pt x="465826" y="4753155"/>
                </a:lnTo>
                <a:lnTo>
                  <a:pt x="681487" y="3381555"/>
                </a:lnTo>
                <a:lnTo>
                  <a:pt x="1440611" y="3079631"/>
                </a:lnTo>
                <a:lnTo>
                  <a:pt x="1725283" y="2648310"/>
                </a:lnTo>
                <a:lnTo>
                  <a:pt x="1716657" y="2484408"/>
                </a:lnTo>
                <a:cubicBezTo>
                  <a:pt x="1631392" y="2421645"/>
                  <a:pt x="1580632" y="2341629"/>
                  <a:pt x="1495367" y="2278866"/>
                </a:cubicBezTo>
                <a:lnTo>
                  <a:pt x="1494646" y="2277853"/>
                </a:lnTo>
                <a:lnTo>
                  <a:pt x="1466491" y="2113472"/>
                </a:lnTo>
                <a:lnTo>
                  <a:pt x="1406105" y="1889185"/>
                </a:lnTo>
                <a:lnTo>
                  <a:pt x="1354347" y="1354348"/>
                </a:lnTo>
                <a:lnTo>
                  <a:pt x="1414732" y="1138687"/>
                </a:lnTo>
                <a:lnTo>
                  <a:pt x="1345721" y="759125"/>
                </a:lnTo>
                <a:lnTo>
                  <a:pt x="1595887" y="301925"/>
                </a:lnTo>
                <a:lnTo>
                  <a:pt x="2165230" y="0"/>
                </a:lnTo>
                <a:lnTo>
                  <a:pt x="2717321" y="17253"/>
                </a:lnTo>
                <a:lnTo>
                  <a:pt x="3398807" y="353683"/>
                </a:lnTo>
                <a:lnTo>
                  <a:pt x="3804249" y="1000665"/>
                </a:lnTo>
                <a:lnTo>
                  <a:pt x="3657600" y="1397480"/>
                </a:lnTo>
                <a:lnTo>
                  <a:pt x="3717985" y="1604514"/>
                </a:lnTo>
                <a:lnTo>
                  <a:pt x="3674853" y="1725283"/>
                </a:lnTo>
                <a:lnTo>
                  <a:pt x="3778370" y="1854680"/>
                </a:lnTo>
                <a:lnTo>
                  <a:pt x="3355675" y="2484408"/>
                </a:lnTo>
                <a:lnTo>
                  <a:pt x="3692106" y="2829465"/>
                </a:lnTo>
                <a:lnTo>
                  <a:pt x="4166558" y="3010619"/>
                </a:lnTo>
                <a:lnTo>
                  <a:pt x="4468483" y="3027872"/>
                </a:lnTo>
                <a:lnTo>
                  <a:pt x="4796287" y="3200400"/>
                </a:lnTo>
                <a:lnTo>
                  <a:pt x="4960189" y="3605842"/>
                </a:lnTo>
                <a:lnTo>
                  <a:pt x="4960189" y="5943600"/>
                </a:lnTo>
                <a:lnTo>
                  <a:pt x="8626" y="5960853"/>
                </a:lnTo>
              </a:path>
            </a:pathLst>
          </a:cu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9216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Captions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23" name="[Group 52]"/>
            <p:cNvGrpSpPr/>
            <p:nvPr/>
          </p:nvGrpSpPr>
          <p:grpSpPr>
            <a:xfrm>
              <a:off x="1334509" y="3373058"/>
              <a:ext cx="838200" cy="838200"/>
              <a:chOff x="5550695" y="3954500"/>
              <a:chExt cx="838200" cy="838200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5646013" y="4073734"/>
                <a:ext cx="642016" cy="379712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550695" y="395450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7" name="Right Arrow 26"/>
              <p:cNvSpPr>
                <a:spLocks noChangeAspect="1"/>
              </p:cNvSpPr>
              <p:nvPr/>
            </p:nvSpPr>
            <p:spPr>
              <a:xfrm rot="4632386">
                <a:off x="5805486" y="4170627"/>
                <a:ext cx="304920" cy="304920"/>
              </a:xfrm>
              <a:prstGeom prst="rightArrow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5621737" y="4465251"/>
                <a:ext cx="687682" cy="98991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add explanatory captions to self-study slides: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53" name="[Donut 4]"/>
          <p:cNvSpPr/>
          <p:nvPr/>
        </p:nvSpPr>
        <p:spPr>
          <a:xfrm>
            <a:off x="1115616" y="314096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31304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369" y="1827946"/>
            <a:ext cx="5731444" cy="4578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419872" y="5445224"/>
            <a:ext cx="45365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FF6600"/>
                </a:solidFill>
              </a:rPr>
              <a:t>Your explanations for the slide.</a:t>
            </a:r>
          </a:p>
          <a:p>
            <a:r>
              <a:rPr lang="en-US" dirty="0">
                <a:solidFill>
                  <a:srgbClr val="FF6600"/>
                </a:solidFill>
              </a:rPr>
              <a:t>More explanations</a:t>
            </a:r>
            <a:r>
              <a:rPr lang="en-US" dirty="0" smtClean="0">
                <a:solidFill>
                  <a:srgbClr val="FF6600"/>
                </a:solidFill>
              </a:rPr>
              <a:t>.</a:t>
            </a:r>
          </a:p>
        </p:txBody>
      </p:sp>
      <p:sp>
        <p:nvSpPr>
          <p:cNvPr id="29" name="[Pentagon 90]"/>
          <p:cNvSpPr/>
          <p:nvPr/>
        </p:nvSpPr>
        <p:spPr>
          <a:xfrm>
            <a:off x="295041" y="5426136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Type your explanations in the slide notes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761712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34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"/>
                            </p:stCondLst>
                            <p:childTnLst>
                              <p:par>
                                <p:cTn id="36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700"/>
                            </p:stCondLst>
                            <p:childTnLst>
                              <p:par>
                                <p:cTn id="4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3" grpId="0" animBg="1"/>
      <p:bldP spid="53" grpId="1" animBg="1"/>
      <p:bldP spid="54" grpId="0" animBg="1"/>
      <p:bldP spid="54" grpId="1" animBg="1"/>
      <p:bldP spid="54" grpId="2" animBg="1"/>
      <p:bldP spid="2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Captions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23" name="[Group 52]"/>
            <p:cNvGrpSpPr/>
            <p:nvPr/>
          </p:nvGrpSpPr>
          <p:grpSpPr>
            <a:xfrm>
              <a:off x="1334509" y="3373058"/>
              <a:ext cx="838200" cy="838200"/>
              <a:chOff x="5550695" y="3954500"/>
              <a:chExt cx="838200" cy="838200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5646013" y="4073734"/>
                <a:ext cx="642016" cy="379712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550695" y="395450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7" name="Right Arrow 26"/>
              <p:cNvSpPr>
                <a:spLocks noChangeAspect="1"/>
              </p:cNvSpPr>
              <p:nvPr/>
            </p:nvSpPr>
            <p:spPr>
              <a:xfrm rot="4632386">
                <a:off x="5805486" y="4170627"/>
                <a:ext cx="304920" cy="304920"/>
              </a:xfrm>
              <a:prstGeom prst="rightArrow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5621737" y="4465251"/>
                <a:ext cx="687682" cy="98991"/>
              </a:xfrm>
              <a:prstGeom prst="rect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add explanatory captions to self-study slides: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[Pentagon 22]"/>
          <p:cNvSpPr/>
          <p:nvPr/>
        </p:nvSpPr>
        <p:spPr>
          <a:xfrm>
            <a:off x="251520" y="4869160"/>
            <a:ext cx="2952328" cy="720080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Animated captions added to slides automatically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995935" y="4931020"/>
            <a:ext cx="4824535" cy="2880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Your explanations for the slide.</a:t>
            </a:r>
            <a:endParaRPr lang="en-SG" dirty="0">
              <a:solidFill>
                <a:schemeClr val="bg1"/>
              </a:solidFill>
            </a:endParaRPr>
          </a:p>
        </p:txBody>
      </p:sp>
      <p:sp>
        <p:nvSpPr>
          <p:cNvPr id="17" name="[Rectangle 16]"/>
          <p:cNvSpPr/>
          <p:nvPr/>
        </p:nvSpPr>
        <p:spPr>
          <a:xfrm>
            <a:off x="3995936" y="4931020"/>
            <a:ext cx="4824535" cy="28803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More explanations.</a:t>
            </a:r>
            <a:endParaRPr lang="en-S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03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1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[Group 3]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Audio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334509" y="337305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21" name="[Group 45]"/>
            <p:cNvGrpSpPr/>
            <p:nvPr/>
          </p:nvGrpSpPr>
          <p:grpSpPr>
            <a:xfrm>
              <a:off x="1334509" y="3331639"/>
              <a:ext cx="838200" cy="838200"/>
              <a:chOff x="3370502" y="5305123"/>
              <a:chExt cx="838200" cy="838200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3417276" y="5376568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3370502" y="5305123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0" name="Rectangle 5"/>
              <p:cNvSpPr/>
              <p:nvPr/>
            </p:nvSpPr>
            <p:spPr>
              <a:xfrm>
                <a:off x="3874880" y="5437018"/>
                <a:ext cx="216424" cy="429245"/>
              </a:xfrm>
              <a:custGeom>
                <a:avLst/>
                <a:gdLst>
                  <a:gd name="connsiteX0" fmla="*/ 0 w 247861"/>
                  <a:gd name="connsiteY0" fmla="*/ 168438 h 491595"/>
                  <a:gd name="connsiteX1" fmla="*/ 83956 w 247861"/>
                  <a:gd name="connsiteY1" fmla="*/ 162984 h 491595"/>
                  <a:gd name="connsiteX2" fmla="*/ 56685 w 247861"/>
                  <a:gd name="connsiteY2" fmla="*/ 318394 h 491595"/>
                  <a:gd name="connsiteX3" fmla="*/ 0 w 247861"/>
                  <a:gd name="connsiteY3" fmla="*/ 318394 h 491595"/>
                  <a:gd name="connsiteX4" fmla="*/ 0 w 247861"/>
                  <a:gd name="connsiteY4" fmla="*/ 168438 h 491595"/>
                  <a:gd name="connsiteX5" fmla="*/ 247861 w 247861"/>
                  <a:gd name="connsiteY5" fmla="*/ 0 h 491595"/>
                  <a:gd name="connsiteX6" fmla="*/ 242826 w 247861"/>
                  <a:gd name="connsiteY6" fmla="*/ 491595 h 491595"/>
                  <a:gd name="connsiteX7" fmla="*/ 82985 w 247861"/>
                  <a:gd name="connsiteY7" fmla="*/ 327947 h 491595"/>
                  <a:gd name="connsiteX8" fmla="*/ 84711 w 247861"/>
                  <a:gd name="connsiteY8" fmla="*/ 159354 h 491595"/>
                  <a:gd name="connsiteX9" fmla="*/ 247861 w 247861"/>
                  <a:gd name="connsiteY9" fmla="*/ 0 h 491595"/>
                  <a:gd name="connsiteX0" fmla="*/ 0 w 247861"/>
                  <a:gd name="connsiteY0" fmla="*/ 168438 h 491595"/>
                  <a:gd name="connsiteX1" fmla="*/ 83956 w 247861"/>
                  <a:gd name="connsiteY1" fmla="*/ 162984 h 491595"/>
                  <a:gd name="connsiteX2" fmla="*/ 81228 w 247861"/>
                  <a:gd name="connsiteY2" fmla="*/ 326575 h 491595"/>
                  <a:gd name="connsiteX3" fmla="*/ 0 w 247861"/>
                  <a:gd name="connsiteY3" fmla="*/ 318394 h 491595"/>
                  <a:gd name="connsiteX4" fmla="*/ 0 w 247861"/>
                  <a:gd name="connsiteY4" fmla="*/ 168438 h 491595"/>
                  <a:gd name="connsiteX5" fmla="*/ 247861 w 247861"/>
                  <a:gd name="connsiteY5" fmla="*/ 0 h 491595"/>
                  <a:gd name="connsiteX6" fmla="*/ 242826 w 247861"/>
                  <a:gd name="connsiteY6" fmla="*/ 491595 h 491595"/>
                  <a:gd name="connsiteX7" fmla="*/ 82985 w 247861"/>
                  <a:gd name="connsiteY7" fmla="*/ 327947 h 491595"/>
                  <a:gd name="connsiteX8" fmla="*/ 84711 w 247861"/>
                  <a:gd name="connsiteY8" fmla="*/ 159354 h 491595"/>
                  <a:gd name="connsiteX9" fmla="*/ 247861 w 247861"/>
                  <a:gd name="connsiteY9" fmla="*/ 0 h 49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7861" h="491595">
                    <a:moveTo>
                      <a:pt x="0" y="168438"/>
                    </a:moveTo>
                    <a:lnTo>
                      <a:pt x="83956" y="162984"/>
                    </a:lnTo>
                    <a:cubicBezTo>
                      <a:pt x="83047" y="217514"/>
                      <a:pt x="82137" y="272045"/>
                      <a:pt x="81228" y="326575"/>
                    </a:cubicBezTo>
                    <a:lnTo>
                      <a:pt x="0" y="318394"/>
                    </a:lnTo>
                    <a:lnTo>
                      <a:pt x="0" y="168438"/>
                    </a:lnTo>
                    <a:close/>
                    <a:moveTo>
                      <a:pt x="247861" y="0"/>
                    </a:moveTo>
                    <a:cubicBezTo>
                      <a:pt x="246183" y="163865"/>
                      <a:pt x="244504" y="327730"/>
                      <a:pt x="242826" y="491595"/>
                    </a:cubicBezTo>
                    <a:lnTo>
                      <a:pt x="82985" y="327947"/>
                    </a:lnTo>
                    <a:cubicBezTo>
                      <a:pt x="83560" y="271749"/>
                      <a:pt x="84136" y="215552"/>
                      <a:pt x="84711" y="159354"/>
                    </a:cubicBezTo>
                    <a:lnTo>
                      <a:pt x="247861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1" name="Right Arrow 30"/>
              <p:cNvSpPr>
                <a:spLocks noChangeAspect="1"/>
              </p:cNvSpPr>
              <p:nvPr/>
            </p:nvSpPr>
            <p:spPr>
              <a:xfrm rot="18645116">
                <a:off x="3570659" y="5714549"/>
                <a:ext cx="304920" cy="304920"/>
              </a:xfrm>
              <a:prstGeom prst="rightArrow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generate audio narrations for slides: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53" name="[Donut 4]"/>
          <p:cNvSpPr/>
          <p:nvPr/>
        </p:nvSpPr>
        <p:spPr>
          <a:xfrm>
            <a:off x="1115616" y="314096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31304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170" name="[Picture 2]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369" y="1827946"/>
            <a:ext cx="5731444" cy="4578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[Rectangle 2]"/>
          <p:cNvSpPr/>
          <p:nvPr/>
        </p:nvSpPr>
        <p:spPr>
          <a:xfrm>
            <a:off x="3419872" y="5445224"/>
            <a:ext cx="45365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FF6600"/>
                </a:solidFill>
              </a:rPr>
              <a:t>Your explanations for the slide.</a:t>
            </a:r>
          </a:p>
        </p:txBody>
      </p:sp>
      <p:sp>
        <p:nvSpPr>
          <p:cNvPr id="29" name="[Pentagon 90]"/>
          <p:cNvSpPr/>
          <p:nvPr/>
        </p:nvSpPr>
        <p:spPr>
          <a:xfrm>
            <a:off x="295041" y="5426136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Type what you want to ‘say’ in slide notes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098156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00"/>
                            </p:stCondLst>
                            <p:childTnLst>
                              <p:par>
                                <p:cTn id="34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700"/>
                            </p:stCondLst>
                            <p:childTnLst>
                              <p:par>
                                <p:cTn id="4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3" grpId="0" animBg="1"/>
      <p:bldP spid="53" grpId="1" animBg="1"/>
      <p:bldP spid="54" grpId="0" animBg="1"/>
      <p:bldP spid="54" grpId="1" animBg="1"/>
      <p:bldP spid="54" grpId="2" animBg="1"/>
      <p:bldP spid="2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[Picture 2]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369" y="1827946"/>
            <a:ext cx="5731444" cy="4578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" name="[Rectangle 2]"/>
          <p:cNvSpPr/>
          <p:nvPr/>
        </p:nvSpPr>
        <p:spPr>
          <a:xfrm>
            <a:off x="3419872" y="5445224"/>
            <a:ext cx="45365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Your explanations for the slide</a:t>
            </a:r>
            <a:endParaRPr lang="en-SG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generate audio narrations for slides: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[Pentagon 22]"/>
          <p:cNvSpPr/>
          <p:nvPr/>
        </p:nvSpPr>
        <p:spPr>
          <a:xfrm>
            <a:off x="4788024" y="1806219"/>
            <a:ext cx="2952328" cy="1080120"/>
          </a:xfrm>
          <a:prstGeom prst="homePlate">
            <a:avLst>
              <a:gd name="adj" fmla="val 38503"/>
            </a:avLst>
          </a:prstGeom>
          <a:solidFill>
            <a:srgbClr val="FF6600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Audio narration generated and embedded in the slide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17" name="[Group 3]"/>
          <p:cNvGrpSpPr/>
          <p:nvPr/>
        </p:nvGrpSpPr>
        <p:grpSpPr>
          <a:xfrm>
            <a:off x="1080382" y="3212976"/>
            <a:ext cx="1294603" cy="1298888"/>
            <a:chOff x="1080382" y="3212976"/>
            <a:chExt cx="1294603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Add Audio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334509" y="337305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31" name="[Group 45]"/>
            <p:cNvGrpSpPr/>
            <p:nvPr/>
          </p:nvGrpSpPr>
          <p:grpSpPr>
            <a:xfrm>
              <a:off x="1334509" y="3331639"/>
              <a:ext cx="838200" cy="838200"/>
              <a:chOff x="3370502" y="5305123"/>
              <a:chExt cx="838200" cy="8382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3417276" y="5376568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3370502" y="5305123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4" name="Rectangle 5"/>
              <p:cNvSpPr/>
              <p:nvPr/>
            </p:nvSpPr>
            <p:spPr>
              <a:xfrm>
                <a:off x="3874880" y="5437018"/>
                <a:ext cx="216424" cy="429245"/>
              </a:xfrm>
              <a:custGeom>
                <a:avLst/>
                <a:gdLst>
                  <a:gd name="connsiteX0" fmla="*/ 0 w 247861"/>
                  <a:gd name="connsiteY0" fmla="*/ 168438 h 491595"/>
                  <a:gd name="connsiteX1" fmla="*/ 83956 w 247861"/>
                  <a:gd name="connsiteY1" fmla="*/ 162984 h 491595"/>
                  <a:gd name="connsiteX2" fmla="*/ 56685 w 247861"/>
                  <a:gd name="connsiteY2" fmla="*/ 318394 h 491595"/>
                  <a:gd name="connsiteX3" fmla="*/ 0 w 247861"/>
                  <a:gd name="connsiteY3" fmla="*/ 318394 h 491595"/>
                  <a:gd name="connsiteX4" fmla="*/ 0 w 247861"/>
                  <a:gd name="connsiteY4" fmla="*/ 168438 h 491595"/>
                  <a:gd name="connsiteX5" fmla="*/ 247861 w 247861"/>
                  <a:gd name="connsiteY5" fmla="*/ 0 h 491595"/>
                  <a:gd name="connsiteX6" fmla="*/ 242826 w 247861"/>
                  <a:gd name="connsiteY6" fmla="*/ 491595 h 491595"/>
                  <a:gd name="connsiteX7" fmla="*/ 82985 w 247861"/>
                  <a:gd name="connsiteY7" fmla="*/ 327947 h 491595"/>
                  <a:gd name="connsiteX8" fmla="*/ 84711 w 247861"/>
                  <a:gd name="connsiteY8" fmla="*/ 159354 h 491595"/>
                  <a:gd name="connsiteX9" fmla="*/ 247861 w 247861"/>
                  <a:gd name="connsiteY9" fmla="*/ 0 h 491595"/>
                  <a:gd name="connsiteX0" fmla="*/ 0 w 247861"/>
                  <a:gd name="connsiteY0" fmla="*/ 168438 h 491595"/>
                  <a:gd name="connsiteX1" fmla="*/ 83956 w 247861"/>
                  <a:gd name="connsiteY1" fmla="*/ 162984 h 491595"/>
                  <a:gd name="connsiteX2" fmla="*/ 81228 w 247861"/>
                  <a:gd name="connsiteY2" fmla="*/ 326575 h 491595"/>
                  <a:gd name="connsiteX3" fmla="*/ 0 w 247861"/>
                  <a:gd name="connsiteY3" fmla="*/ 318394 h 491595"/>
                  <a:gd name="connsiteX4" fmla="*/ 0 w 247861"/>
                  <a:gd name="connsiteY4" fmla="*/ 168438 h 491595"/>
                  <a:gd name="connsiteX5" fmla="*/ 247861 w 247861"/>
                  <a:gd name="connsiteY5" fmla="*/ 0 h 491595"/>
                  <a:gd name="connsiteX6" fmla="*/ 242826 w 247861"/>
                  <a:gd name="connsiteY6" fmla="*/ 491595 h 491595"/>
                  <a:gd name="connsiteX7" fmla="*/ 82985 w 247861"/>
                  <a:gd name="connsiteY7" fmla="*/ 327947 h 491595"/>
                  <a:gd name="connsiteX8" fmla="*/ 84711 w 247861"/>
                  <a:gd name="connsiteY8" fmla="*/ 159354 h 491595"/>
                  <a:gd name="connsiteX9" fmla="*/ 247861 w 247861"/>
                  <a:gd name="connsiteY9" fmla="*/ 0 h 49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7861" h="491595">
                    <a:moveTo>
                      <a:pt x="0" y="168438"/>
                    </a:moveTo>
                    <a:lnTo>
                      <a:pt x="83956" y="162984"/>
                    </a:lnTo>
                    <a:cubicBezTo>
                      <a:pt x="83047" y="217514"/>
                      <a:pt x="82137" y="272045"/>
                      <a:pt x="81228" y="326575"/>
                    </a:cubicBezTo>
                    <a:lnTo>
                      <a:pt x="0" y="318394"/>
                    </a:lnTo>
                    <a:lnTo>
                      <a:pt x="0" y="168438"/>
                    </a:lnTo>
                    <a:close/>
                    <a:moveTo>
                      <a:pt x="247861" y="0"/>
                    </a:moveTo>
                    <a:cubicBezTo>
                      <a:pt x="246183" y="163865"/>
                      <a:pt x="244504" y="327730"/>
                      <a:pt x="242826" y="491595"/>
                    </a:cubicBezTo>
                    <a:lnTo>
                      <a:pt x="82985" y="327947"/>
                    </a:lnTo>
                    <a:cubicBezTo>
                      <a:pt x="83560" y="271749"/>
                      <a:pt x="84136" y="215552"/>
                      <a:pt x="84711" y="159354"/>
                    </a:cubicBezTo>
                    <a:lnTo>
                      <a:pt x="247861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5" name="Right Arrow 34"/>
              <p:cNvSpPr>
                <a:spLocks noChangeAspect="1"/>
              </p:cNvSpPr>
              <p:nvPr/>
            </p:nvSpPr>
            <p:spPr>
              <a:xfrm rot="18645116">
                <a:off x="3570659" y="5714549"/>
                <a:ext cx="304920" cy="304920"/>
              </a:xfrm>
              <a:prstGeom prst="rightArrow">
                <a:avLst/>
              </a:prstGeom>
              <a:solidFill>
                <a:srgbClr val="0070C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9" name="[Pentagon 90]"/>
          <p:cNvSpPr/>
          <p:nvPr/>
        </p:nvSpPr>
        <p:spPr>
          <a:xfrm>
            <a:off x="295041" y="5426136"/>
            <a:ext cx="2952328" cy="760154"/>
          </a:xfrm>
          <a:prstGeom prst="homePlate">
            <a:avLst>
              <a:gd name="adj" fmla="val 38503"/>
            </a:avLst>
          </a:prstGeom>
          <a:solidFill>
            <a:schemeClr val="bg1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Type what you want to ‘say’ in slide notes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2" name="Sound"/>
          <p:cNvSpPr>
            <a:spLocks noEditPoints="1" noChangeArrowheads="1"/>
          </p:cNvSpPr>
          <p:nvPr/>
        </p:nvSpPr>
        <p:spPr bwMode="auto">
          <a:xfrm>
            <a:off x="7884368" y="2032645"/>
            <a:ext cx="785811" cy="676275"/>
          </a:xfrm>
          <a:custGeom>
            <a:avLst/>
            <a:gdLst>
              <a:gd name="T0" fmla="*/ 11164 w 21600"/>
              <a:gd name="T1" fmla="*/ 21159 h 21600"/>
              <a:gd name="T2" fmla="*/ 11164 w 21600"/>
              <a:gd name="T3" fmla="*/ 0 h 21600"/>
              <a:gd name="T4" fmla="*/ 0 w 21600"/>
              <a:gd name="T5" fmla="*/ 10800 h 21600"/>
              <a:gd name="T6" fmla="*/ 21600 w 21600"/>
              <a:gd name="T7" fmla="*/ 10800 h 21600"/>
              <a:gd name="T8" fmla="*/ 761 w 21600"/>
              <a:gd name="T9" fmla="*/ 22454 h 21600"/>
              <a:gd name="T10" fmla="*/ 21069 w 21600"/>
              <a:gd name="T11" fmla="*/ 28282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7273"/>
                </a:moveTo>
                <a:lnTo>
                  <a:pt x="5824" y="7273"/>
                </a:lnTo>
                <a:lnTo>
                  <a:pt x="11164" y="0"/>
                </a:lnTo>
                <a:lnTo>
                  <a:pt x="11164" y="21159"/>
                </a:lnTo>
                <a:lnTo>
                  <a:pt x="5824" y="13885"/>
                </a:lnTo>
                <a:lnTo>
                  <a:pt x="0" y="13885"/>
                </a:lnTo>
                <a:lnTo>
                  <a:pt x="0" y="7273"/>
                </a:lnTo>
                <a:close/>
              </a:path>
              <a:path w="21600" h="21600">
                <a:moveTo>
                  <a:pt x="13024" y="7273"/>
                </a:moveTo>
                <a:lnTo>
                  <a:pt x="13591" y="6722"/>
                </a:lnTo>
                <a:lnTo>
                  <a:pt x="13833" y="7548"/>
                </a:lnTo>
                <a:lnTo>
                  <a:pt x="14076" y="8485"/>
                </a:lnTo>
                <a:lnTo>
                  <a:pt x="14157" y="9367"/>
                </a:lnTo>
                <a:lnTo>
                  <a:pt x="14197" y="10524"/>
                </a:lnTo>
                <a:lnTo>
                  <a:pt x="14197" y="11406"/>
                </a:lnTo>
                <a:lnTo>
                  <a:pt x="14116" y="12012"/>
                </a:lnTo>
                <a:lnTo>
                  <a:pt x="13995" y="12728"/>
                </a:lnTo>
                <a:lnTo>
                  <a:pt x="13833" y="13444"/>
                </a:lnTo>
                <a:lnTo>
                  <a:pt x="13712" y="14106"/>
                </a:lnTo>
                <a:lnTo>
                  <a:pt x="13591" y="14546"/>
                </a:lnTo>
                <a:lnTo>
                  <a:pt x="13065" y="13885"/>
                </a:lnTo>
                <a:lnTo>
                  <a:pt x="13307" y="12893"/>
                </a:lnTo>
                <a:lnTo>
                  <a:pt x="13469" y="11791"/>
                </a:lnTo>
                <a:lnTo>
                  <a:pt x="13550" y="10910"/>
                </a:lnTo>
                <a:lnTo>
                  <a:pt x="13591" y="10138"/>
                </a:lnTo>
                <a:lnTo>
                  <a:pt x="13469" y="9367"/>
                </a:lnTo>
                <a:lnTo>
                  <a:pt x="13388" y="8595"/>
                </a:lnTo>
                <a:lnTo>
                  <a:pt x="13267" y="7934"/>
                </a:lnTo>
                <a:lnTo>
                  <a:pt x="13024" y="7273"/>
                </a:lnTo>
                <a:close/>
              </a:path>
              <a:path w="21600" h="21600">
                <a:moveTo>
                  <a:pt x="16382" y="3967"/>
                </a:moveTo>
                <a:lnTo>
                  <a:pt x="16786" y="5179"/>
                </a:lnTo>
                <a:lnTo>
                  <a:pt x="17150" y="6612"/>
                </a:lnTo>
                <a:lnTo>
                  <a:pt x="17474" y="8651"/>
                </a:lnTo>
                <a:lnTo>
                  <a:pt x="17595" y="9753"/>
                </a:lnTo>
                <a:lnTo>
                  <a:pt x="17635" y="12012"/>
                </a:lnTo>
                <a:lnTo>
                  <a:pt x="17393" y="13665"/>
                </a:lnTo>
                <a:lnTo>
                  <a:pt x="17150" y="15208"/>
                </a:lnTo>
                <a:lnTo>
                  <a:pt x="16786" y="16310"/>
                </a:lnTo>
                <a:lnTo>
                  <a:pt x="16341" y="17687"/>
                </a:lnTo>
                <a:lnTo>
                  <a:pt x="15815" y="17081"/>
                </a:lnTo>
                <a:lnTo>
                  <a:pt x="16503" y="14602"/>
                </a:lnTo>
                <a:lnTo>
                  <a:pt x="16786" y="13169"/>
                </a:lnTo>
                <a:lnTo>
                  <a:pt x="16867" y="12012"/>
                </a:lnTo>
                <a:lnTo>
                  <a:pt x="16867" y="9642"/>
                </a:lnTo>
                <a:lnTo>
                  <a:pt x="16705" y="7989"/>
                </a:lnTo>
                <a:lnTo>
                  <a:pt x="16422" y="6612"/>
                </a:lnTo>
                <a:lnTo>
                  <a:pt x="16220" y="5675"/>
                </a:lnTo>
                <a:lnTo>
                  <a:pt x="15856" y="4518"/>
                </a:lnTo>
                <a:lnTo>
                  <a:pt x="16382" y="3967"/>
                </a:lnTo>
                <a:close/>
              </a:path>
              <a:path w="21600" h="21600">
                <a:moveTo>
                  <a:pt x="18889" y="1377"/>
                </a:moveTo>
                <a:lnTo>
                  <a:pt x="19415" y="826"/>
                </a:lnTo>
                <a:lnTo>
                  <a:pt x="20194" y="2576"/>
                </a:lnTo>
                <a:lnTo>
                  <a:pt x="20831" y="4683"/>
                </a:lnTo>
                <a:lnTo>
                  <a:pt x="21357" y="7204"/>
                </a:lnTo>
                <a:lnTo>
                  <a:pt x="21650" y="9450"/>
                </a:lnTo>
                <a:lnTo>
                  <a:pt x="21600" y="12301"/>
                </a:lnTo>
                <a:lnTo>
                  <a:pt x="21215" y="15938"/>
                </a:lnTo>
                <a:lnTo>
                  <a:pt x="20629" y="18348"/>
                </a:lnTo>
                <a:lnTo>
                  <a:pt x="19415" y="21655"/>
                </a:lnTo>
                <a:lnTo>
                  <a:pt x="18889" y="21159"/>
                </a:lnTo>
                <a:lnTo>
                  <a:pt x="19901" y="18404"/>
                </a:lnTo>
                <a:lnTo>
                  <a:pt x="20467" y="15593"/>
                </a:lnTo>
                <a:lnTo>
                  <a:pt x="20791" y="12342"/>
                </a:lnTo>
                <a:lnTo>
                  <a:pt x="20871" y="9532"/>
                </a:lnTo>
                <a:lnTo>
                  <a:pt x="20629" y="7411"/>
                </a:lnTo>
                <a:lnTo>
                  <a:pt x="20062" y="4628"/>
                </a:lnTo>
                <a:lnTo>
                  <a:pt x="19415" y="2810"/>
                </a:lnTo>
                <a:lnTo>
                  <a:pt x="18889" y="1377"/>
                </a:lnTo>
                <a:close/>
              </a:path>
            </a:pathLst>
          </a:custGeom>
          <a:solidFill>
            <a:srgbClr val="0070C0"/>
          </a:solidFill>
          <a:ln w="28575">
            <a:solidFill>
              <a:schemeClr val="bg1"/>
            </a:solidFill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[Rounded Rectangle 7]"/>
          <p:cNvSpPr/>
          <p:nvPr/>
        </p:nvSpPr>
        <p:spPr>
          <a:xfrm flipV="1">
            <a:off x="3509861" y="5877272"/>
            <a:ext cx="414067" cy="45719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[Rounded Rectangle 15]"/>
          <p:cNvSpPr/>
          <p:nvPr/>
        </p:nvSpPr>
        <p:spPr>
          <a:xfrm flipV="1">
            <a:off x="3995936" y="5877271"/>
            <a:ext cx="1152128" cy="45719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[Rounded Rectangle 16]"/>
          <p:cNvSpPr/>
          <p:nvPr/>
        </p:nvSpPr>
        <p:spPr>
          <a:xfrm flipV="1">
            <a:off x="5245498" y="5877272"/>
            <a:ext cx="550637" cy="45719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[Rounded Rectangle 18]"/>
          <p:cNvSpPr/>
          <p:nvPr/>
        </p:nvSpPr>
        <p:spPr>
          <a:xfrm flipV="1">
            <a:off x="5940152" y="5877271"/>
            <a:ext cx="360040" cy="45720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7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mph" presetSubtype="0" repeatCount="4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pick colors from surroundings: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[Group 3]"/>
          <p:cNvGrpSpPr/>
          <p:nvPr/>
        </p:nvGrpSpPr>
        <p:grpSpPr>
          <a:xfrm>
            <a:off x="1080382" y="1582926"/>
            <a:ext cx="1294603" cy="1298888"/>
            <a:chOff x="1080382" y="3212976"/>
            <a:chExt cx="1294603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Colors Lab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334509" y="337305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334509" y="3331639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pic>
        <p:nvPicPr>
          <p:cNvPr id="24" name="Picture 3"/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703" y="1711378"/>
            <a:ext cx="5736109" cy="4302083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4898273" y="2905072"/>
            <a:ext cx="2554047" cy="2108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Isosceles Triangle 26"/>
          <p:cNvSpPr/>
          <p:nvPr/>
        </p:nvSpPr>
        <p:spPr>
          <a:xfrm>
            <a:off x="4941255" y="2788296"/>
            <a:ext cx="2189183" cy="1662158"/>
          </a:xfrm>
          <a:prstGeom prst="triangle">
            <a:avLst>
              <a:gd name="adj" fmla="val 49196"/>
            </a:avLst>
          </a:prstGeom>
          <a:solidFill>
            <a:schemeClr val="tx2">
              <a:lumMod val="60000"/>
              <a:lumOff val="40000"/>
            </a:schemeClr>
          </a:solidFill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Isosceles Triangle 27"/>
          <p:cNvSpPr/>
          <p:nvPr/>
        </p:nvSpPr>
        <p:spPr>
          <a:xfrm>
            <a:off x="4941255" y="2788296"/>
            <a:ext cx="2189183" cy="1662158"/>
          </a:xfrm>
          <a:prstGeom prst="triangle">
            <a:avLst>
              <a:gd name="adj" fmla="val 49196"/>
            </a:avLst>
          </a:prstGeom>
          <a:solidFill>
            <a:srgbClr val="FFFFFF"/>
          </a:solidFill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Isosceles Triangle 41"/>
          <p:cNvSpPr/>
          <p:nvPr/>
        </p:nvSpPr>
        <p:spPr>
          <a:xfrm>
            <a:off x="4941255" y="2788296"/>
            <a:ext cx="2189183" cy="1662158"/>
          </a:xfrm>
          <a:prstGeom prst="triangle">
            <a:avLst>
              <a:gd name="adj" fmla="val 49196"/>
            </a:avLst>
          </a:prstGeom>
          <a:solidFill>
            <a:srgbClr val="CAD6E4"/>
          </a:solidFill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3" name="Isosceles Triangle 42"/>
          <p:cNvSpPr/>
          <p:nvPr/>
        </p:nvSpPr>
        <p:spPr>
          <a:xfrm>
            <a:off x="4941255" y="2788296"/>
            <a:ext cx="2189183" cy="1662158"/>
          </a:xfrm>
          <a:prstGeom prst="triangle">
            <a:avLst>
              <a:gd name="adj" fmla="val 49196"/>
            </a:avLst>
          </a:prstGeom>
          <a:solidFill>
            <a:srgbClr val="265691"/>
          </a:solidFill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26" name="[Picture 2]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322" y="1779385"/>
            <a:ext cx="636398" cy="6315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[Donut 4]"/>
          <p:cNvSpPr/>
          <p:nvPr/>
        </p:nvSpPr>
        <p:spPr>
          <a:xfrm>
            <a:off x="7961312" y="170080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68" name="[Flowchart: Extract 4]"/>
          <p:cNvSpPr>
            <a:spLocks noChangeAspect="1"/>
          </p:cNvSpPr>
          <p:nvPr/>
        </p:nvSpPr>
        <p:spPr>
          <a:xfrm rot="20042488">
            <a:off x="7519740" y="287288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InSlideAnimateShape2524a544-25b1-48ba-a752-0d6b10145c9a" descr="http://cdn.flaticon.com/png/256/40533.png"/>
          <p:cNvPicPr>
            <a:picLocks noChangeAspect="1" noChangeArrowheads="1"/>
          </p:cNvPicPr>
          <p:nvPr/>
        </p:nvPicPr>
        <p:blipFill>
          <a:blip r:embed="rId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237" y="4300764"/>
            <a:ext cx="404246" cy="47372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InSlideAnimateShape4cead0f8-1019-411e-8fcd-164f59f2f222" descr="http://cdn.flaticon.com/png/256/40533.png"/>
          <p:cNvPicPr>
            <a:picLocks noChangeAspect="1" noChangeArrowheads="1"/>
          </p:cNvPicPr>
          <p:nvPr/>
        </p:nvPicPr>
        <p:blipFill>
          <a:blip r:embed="rId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846" y="5444166"/>
            <a:ext cx="404246" cy="47372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InSlideAnimateShape3225f89a-5c94-46ed-b7b6-fd98ea35fde8" descr="http://cdn.flaticon.com/png/256/40533.png"/>
          <p:cNvPicPr>
            <a:picLocks noChangeAspect="1" noChangeArrowheads="1"/>
          </p:cNvPicPr>
          <p:nvPr/>
        </p:nvPicPr>
        <p:blipFill>
          <a:blip r:embed="rId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813" y="3295598"/>
            <a:ext cx="404246" cy="47372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InSlideAnimateShaped6428209-2e70-4f5f-9d77-f26c51c6838f" descr="http://cdn.flaticon.com/png/256/40533.png"/>
          <p:cNvPicPr>
            <a:picLocks noChangeAspect="1" noChangeArrowheads="1"/>
          </p:cNvPicPr>
          <p:nvPr/>
        </p:nvPicPr>
        <p:blipFill>
          <a:blip r:embed="rId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440" y="1774648"/>
            <a:ext cx="404246" cy="47372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[Pentagon 90]"/>
          <p:cNvSpPr/>
          <p:nvPr/>
        </p:nvSpPr>
        <p:spPr>
          <a:xfrm>
            <a:off x="4896731" y="1488220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Pick colors from anywhere on the screen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595601"/>
      </p:ext>
    </p:extLst>
  </p:cSld>
  <p:clrMapOvr>
    <a:masterClrMapping/>
  </p:clrMapOvr>
  <p:transition spd="slow" advTm="6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9" dur="7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"/>
                            </p:stCondLst>
                            <p:childTnLst>
                              <p:par>
                                <p:cTn id="1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"/>
                            </p:stCondLst>
                            <p:childTnLst>
                              <p:par>
                                <p:cTn id="2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7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00"/>
                            </p:stCondLst>
                            <p:childTnLst>
                              <p:par>
                                <p:cTn id="26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2591113 0.1108887 -0.2591113 0.1108887 -0.5182226 0.2217775 E" pathEditMode="relative" ptsTypes="">
                                      <p:cBhvr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9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4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2938671 0.07328418 0.02938671 0.07328418 0.05877342 0.1465684 E" pathEditMode="relative" ptsTypes="">
                                      <p:cBhvr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9320914 0.08336266 0.09320914 0.08336266 0.1864183 0.1667253 E" pathEditMode="relative" ptsTypes="">
                                      <p:cBhvr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42" grpId="0" animBg="1"/>
      <p:bldP spid="43" grpId="0" animBg="1"/>
      <p:bldP spid="67" grpId="0" animBg="1"/>
      <p:bldP spid="67" grpId="1" animBg="1"/>
      <p:bldP spid="68" grpId="0" animBg="1"/>
      <p:bldP spid="68" grpId="1" animBg="1"/>
      <p:bldP spid="68" grpId="2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pick colors from surroundings: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995936" y="1953342"/>
            <a:ext cx="4824535" cy="327585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9" name="[Picture 2]" descr="File:AmineTreating.png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4599078" y="2166068"/>
            <a:ext cx="3456384" cy="247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3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2703" y="1711378"/>
            <a:ext cx="5736109" cy="4302083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4898273" y="2905072"/>
            <a:ext cx="2554047" cy="2108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7" name="[Donut 4]"/>
          <p:cNvSpPr/>
          <p:nvPr/>
        </p:nvSpPr>
        <p:spPr>
          <a:xfrm>
            <a:off x="7638895" y="1700808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68" name="[Flowchart: Extract 4]"/>
          <p:cNvSpPr>
            <a:spLocks noChangeAspect="1"/>
          </p:cNvSpPr>
          <p:nvPr/>
        </p:nvSpPr>
        <p:spPr>
          <a:xfrm rot="20042488">
            <a:off x="7197323" y="2872889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2050" name="Picture 2" descr="C:\Users\damithch\AppData\Local\Microsoft\Windows\INetCache\IE\JMXTHLEX\MP900448652[1].jpg"/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6" t="7806" r="30207" b="14575"/>
          <a:stretch/>
        </p:blipFill>
        <p:spPr bwMode="auto">
          <a:xfrm>
            <a:off x="4662571" y="2414725"/>
            <a:ext cx="2976324" cy="2814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873709" y="3933056"/>
            <a:ext cx="25540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Catchy slogan!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73709" y="3933056"/>
            <a:ext cx="25540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6487B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Catchy slogan!</a:t>
            </a:r>
            <a:endParaRPr lang="en-US" sz="4000" b="1" dirty="0">
              <a:solidFill>
                <a:srgbClr val="6487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873709" y="3933056"/>
            <a:ext cx="25540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DCE4E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Catchy slogan!</a:t>
            </a:r>
            <a:endParaRPr lang="en-US" sz="4000" b="1" dirty="0">
              <a:solidFill>
                <a:srgbClr val="DCE4E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8" name="InSlideAnimateShape1822768a-3a97-4a5b-abbd-a53537281ea6" descr="http://cdn.flaticon.com/png/256/40533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688" y="2977811"/>
            <a:ext cx="404246" cy="47372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InSlideAnimateShapeedd6b235-6ce6-45d7-b9c5-dcbf95a7fbb0" descr="http://cdn.flaticon.com/png/256/40533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092" y="2595234"/>
            <a:ext cx="404246" cy="47372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InSlideAnimateShape8d93c10a-f453-407e-92a4-40443f4eacd0" descr="http://cdn.flaticon.com/png/256/40533.pn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0023" y="1774648"/>
            <a:ext cx="404246" cy="47372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[Pentagon 90]"/>
          <p:cNvSpPr/>
          <p:nvPr/>
        </p:nvSpPr>
        <p:spPr>
          <a:xfrm>
            <a:off x="4896731" y="1488220"/>
            <a:ext cx="2952328" cy="760154"/>
          </a:xfrm>
          <a:prstGeom prst="homePlate">
            <a:avLst>
              <a:gd name="adj" fmla="val 38503"/>
            </a:avLst>
          </a:prstGeom>
          <a:solidFill>
            <a:schemeClr val="bg1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Pick colors from </a:t>
            </a:r>
            <a:r>
              <a:rPr lang="en-US" sz="2000" dirty="0" smtClean="0">
                <a:solidFill>
                  <a:schemeClr val="bg1"/>
                </a:solidFill>
              </a:rPr>
              <a:t>anywhere </a:t>
            </a:r>
            <a:r>
              <a:rPr lang="en-US" sz="2000" dirty="0">
                <a:solidFill>
                  <a:schemeClr val="bg1"/>
                </a:solidFill>
              </a:rPr>
              <a:t>on the screen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35" name="[Pentagon 90]"/>
          <p:cNvSpPr/>
          <p:nvPr/>
        </p:nvSpPr>
        <p:spPr>
          <a:xfrm flipH="1">
            <a:off x="6772331" y="4365104"/>
            <a:ext cx="2085764" cy="504056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Live preview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39" name="[Group 3]"/>
          <p:cNvGrpSpPr/>
          <p:nvPr/>
        </p:nvGrpSpPr>
        <p:grpSpPr>
          <a:xfrm>
            <a:off x="1080382" y="1582926"/>
            <a:ext cx="1294603" cy="1298888"/>
            <a:chOff x="1080382" y="3212976"/>
            <a:chExt cx="1294603" cy="1298888"/>
          </a:xfrm>
        </p:grpSpPr>
        <p:pic>
          <p:nvPicPr>
            <p:cNvPr id="44" name="Picture 2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5" name="Rectangle 44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Colors Lab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334509" y="337305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334509" y="3331639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pic>
        <p:nvPicPr>
          <p:cNvPr id="50" name="[Picture 2]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322" y="1779385"/>
            <a:ext cx="636398" cy="6315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079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9" dur="7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"/>
                            </p:stCondLst>
                            <p:childTnLst>
                              <p:par>
                                <p:cTn id="1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"/>
                            </p:stCondLst>
                            <p:childTnLst>
                              <p:par>
                                <p:cTn id="2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7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9678099 0.05982691 -0.09678099 0.05982691 -0.193562 0.1196538 E" pathEditMode="relative" ptsTypes="">
                                      <p:cBhvr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8783928 0.02789276 -0.08783928 0.02789276 -0.1756786 0.05578551 E" pathEditMode="relative" ptsTypes="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7" grpId="1" animBg="1"/>
      <p:bldP spid="68" grpId="0" animBg="1"/>
      <p:bldP spid="68" grpId="1" animBg="1"/>
      <p:bldP spid="68" grpId="2" animBg="1"/>
      <p:bldP spid="31" grpId="0"/>
      <p:bldP spid="32" grpId="0"/>
      <p:bldP spid="3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and reuse shapes:</a:t>
            </a:r>
            <a:endParaRPr lang="en-SG" dirty="0"/>
          </a:p>
        </p:txBody>
      </p:sp>
      <p:grpSp>
        <p:nvGrpSpPr>
          <p:cNvPr id="17" name="[Group 3]"/>
          <p:cNvGrpSpPr/>
          <p:nvPr/>
        </p:nvGrpSpPr>
        <p:grpSpPr>
          <a:xfrm>
            <a:off x="827584" y="1628800"/>
            <a:ext cx="1294603" cy="1298888"/>
            <a:chOff x="1080382" y="3212976"/>
            <a:chExt cx="1294603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Shapes Lab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334509" y="337305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334509" y="3331639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291" y="1827301"/>
            <a:ext cx="642874" cy="642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1712177"/>
            <a:ext cx="6495957" cy="4669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9" name="[Pentagon 90]"/>
          <p:cNvSpPr/>
          <p:nvPr/>
        </p:nvSpPr>
        <p:spPr>
          <a:xfrm>
            <a:off x="6229741" y="3861048"/>
            <a:ext cx="2066701" cy="792088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Save shapes for later use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5" name="Moon 4"/>
          <p:cNvSpPr/>
          <p:nvPr/>
        </p:nvSpPr>
        <p:spPr>
          <a:xfrm>
            <a:off x="3573803" y="3156131"/>
            <a:ext cx="3397525" cy="2865157"/>
          </a:xfrm>
          <a:custGeom>
            <a:avLst/>
            <a:gdLst/>
            <a:ahLst/>
            <a:cxnLst/>
            <a:rect l="l" t="t" r="r" b="b"/>
            <a:pathLst>
              <a:path w="1077034" h="879104">
                <a:moveTo>
                  <a:pt x="1077034" y="0"/>
                </a:moveTo>
                <a:cubicBezTo>
                  <a:pt x="753443" y="209375"/>
                  <a:pt x="556584" y="532223"/>
                  <a:pt x="540558" y="879104"/>
                </a:cubicBezTo>
                <a:lnTo>
                  <a:pt x="0" y="879104"/>
                </a:lnTo>
                <a:cubicBezTo>
                  <a:pt x="30362" y="388951"/>
                  <a:pt x="501048" y="0"/>
                  <a:pt x="1077034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InSlideAnimateShape0a31b2f7-fcca-4195-8c5d-cca77d640c7e"/>
          <p:cNvGrpSpPr>
            <a:grpSpLocks/>
          </p:cNvGrpSpPr>
          <p:nvPr/>
        </p:nvGrpSpPr>
        <p:grpSpPr>
          <a:xfrm>
            <a:off x="3635896" y="4358628"/>
            <a:ext cx="936104" cy="936104"/>
            <a:chOff x="1007604" y="2459344"/>
            <a:chExt cx="936104" cy="936104"/>
          </a:xfrm>
        </p:grpSpPr>
        <p:sp>
          <p:nvSpPr>
            <p:cNvPr id="72" name="Flowchart: Connector 71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3" name="Up Arrow 72"/>
            <p:cNvSpPr/>
            <p:nvPr/>
          </p:nvSpPr>
          <p:spPr>
            <a:xfrm>
              <a:off x="1187624" y="2636912"/>
              <a:ext cx="576064" cy="504056"/>
            </a:xfrm>
            <a:prstGeom prst="up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74" name="InSlideAnimateShapea09a6d46-af31-4bd4-8019-0e21abf09628"/>
          <p:cNvGrpSpPr>
            <a:grpSpLocks/>
          </p:cNvGrpSpPr>
          <p:nvPr/>
        </p:nvGrpSpPr>
        <p:grpSpPr>
          <a:xfrm>
            <a:off x="5691281" y="2564904"/>
            <a:ext cx="936104" cy="936104"/>
            <a:chOff x="1007604" y="2459344"/>
            <a:chExt cx="936104" cy="936104"/>
          </a:xfrm>
        </p:grpSpPr>
        <p:sp>
          <p:nvSpPr>
            <p:cNvPr id="75" name="Flowchart: Connector 74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6" name="5-Point Star 75"/>
            <p:cNvSpPr/>
            <p:nvPr/>
          </p:nvSpPr>
          <p:spPr>
            <a:xfrm>
              <a:off x="1127138" y="2583986"/>
              <a:ext cx="697037" cy="609908"/>
            </a:xfrm>
            <a:prstGeom prst="star5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77" name="InSlideAnimateShape7f53ac19-aa49-4c70-b6fc-0a1aa9853978"/>
          <p:cNvGrpSpPr>
            <a:grpSpLocks/>
          </p:cNvGrpSpPr>
          <p:nvPr/>
        </p:nvGrpSpPr>
        <p:grpSpPr>
          <a:xfrm>
            <a:off x="4512931" y="3299673"/>
            <a:ext cx="982234" cy="993423"/>
            <a:chOff x="4716016" y="2568603"/>
            <a:chExt cx="982234" cy="993423"/>
          </a:xfrm>
        </p:grpSpPr>
        <p:sp>
          <p:nvSpPr>
            <p:cNvPr id="78" name="Heart 77"/>
            <p:cNvSpPr/>
            <p:nvPr/>
          </p:nvSpPr>
          <p:spPr>
            <a:xfrm>
              <a:off x="4716016" y="2697930"/>
              <a:ext cx="864096" cy="864096"/>
            </a:xfrm>
            <a:prstGeom prst="heart">
              <a:avLst/>
            </a:prstGeom>
            <a:solidFill>
              <a:schemeClr val="tx2">
                <a:lumMod val="60000"/>
                <a:lumOff val="4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9" name="Lightning Bolt 78"/>
            <p:cNvSpPr/>
            <p:nvPr/>
          </p:nvSpPr>
          <p:spPr>
            <a:xfrm>
              <a:off x="4716016" y="2568603"/>
              <a:ext cx="982234" cy="813534"/>
            </a:xfrm>
            <a:prstGeom prst="lightningBol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80" name="InSlideAnimateShapef7a7f88d-2735-45a0-a991-a4d9b0e2de48"/>
          <p:cNvGrpSpPr>
            <a:grpSpLocks/>
          </p:cNvGrpSpPr>
          <p:nvPr/>
        </p:nvGrpSpPr>
        <p:grpSpPr>
          <a:xfrm>
            <a:off x="3635896" y="4358628"/>
            <a:ext cx="936104" cy="936104"/>
            <a:chOff x="1007604" y="2459344"/>
            <a:chExt cx="936104" cy="936104"/>
          </a:xfrm>
        </p:grpSpPr>
        <p:sp>
          <p:nvSpPr>
            <p:cNvPr id="81" name="Flowchart: Connector 80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2" name="Up Arrow 81"/>
            <p:cNvSpPr/>
            <p:nvPr/>
          </p:nvSpPr>
          <p:spPr>
            <a:xfrm>
              <a:off x="1187624" y="2636912"/>
              <a:ext cx="576064" cy="504056"/>
            </a:xfrm>
            <a:prstGeom prst="up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83" name="InSlideAnimateShape5184db8e-9ea0-4427-afe2-b4fb9e7776fc"/>
          <p:cNvGrpSpPr>
            <a:grpSpLocks/>
          </p:cNvGrpSpPr>
          <p:nvPr/>
        </p:nvGrpSpPr>
        <p:grpSpPr>
          <a:xfrm>
            <a:off x="5691281" y="2564904"/>
            <a:ext cx="936104" cy="936104"/>
            <a:chOff x="1007604" y="2459344"/>
            <a:chExt cx="936104" cy="936104"/>
          </a:xfrm>
        </p:grpSpPr>
        <p:sp>
          <p:nvSpPr>
            <p:cNvPr id="84" name="Flowchart: Connector 83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5" name="5-Point Star 84"/>
            <p:cNvSpPr/>
            <p:nvPr/>
          </p:nvSpPr>
          <p:spPr>
            <a:xfrm>
              <a:off x="1127138" y="2583986"/>
              <a:ext cx="697037" cy="609908"/>
            </a:xfrm>
            <a:prstGeom prst="star5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86" name="InSlideAnimateShapebb5807d4-a959-464a-9155-5c09a66def4c"/>
          <p:cNvGrpSpPr>
            <a:grpSpLocks/>
          </p:cNvGrpSpPr>
          <p:nvPr/>
        </p:nvGrpSpPr>
        <p:grpSpPr>
          <a:xfrm>
            <a:off x="4512931" y="3299673"/>
            <a:ext cx="982234" cy="993423"/>
            <a:chOff x="4716016" y="2568603"/>
            <a:chExt cx="982234" cy="993423"/>
          </a:xfrm>
        </p:grpSpPr>
        <p:sp>
          <p:nvSpPr>
            <p:cNvPr id="87" name="Heart 86"/>
            <p:cNvSpPr/>
            <p:nvPr/>
          </p:nvSpPr>
          <p:spPr>
            <a:xfrm>
              <a:off x="4716016" y="2697930"/>
              <a:ext cx="864096" cy="864096"/>
            </a:xfrm>
            <a:prstGeom prst="heart">
              <a:avLst/>
            </a:prstGeom>
            <a:solidFill>
              <a:schemeClr val="tx2">
                <a:lumMod val="60000"/>
                <a:lumOff val="4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8" name="Lightning Bolt 87"/>
            <p:cNvSpPr/>
            <p:nvPr/>
          </p:nvSpPr>
          <p:spPr>
            <a:xfrm>
              <a:off x="4716016" y="2568603"/>
              <a:ext cx="982234" cy="813534"/>
            </a:xfrm>
            <a:prstGeom prst="lightningBol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60" name="InSlideAnimateShapedfe4b912-898a-438f-a580-619124adddae"/>
          <p:cNvGrpSpPr/>
          <p:nvPr/>
        </p:nvGrpSpPr>
        <p:grpSpPr>
          <a:xfrm>
            <a:off x="7599572" y="2278244"/>
            <a:ext cx="530736" cy="530736"/>
            <a:chOff x="1007604" y="2459344"/>
            <a:chExt cx="936104" cy="936104"/>
          </a:xfrm>
        </p:grpSpPr>
        <p:sp>
          <p:nvSpPr>
            <p:cNvPr id="61" name="Flowchart: Connector 60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2" name="Up Arrow 61"/>
            <p:cNvSpPr/>
            <p:nvPr/>
          </p:nvSpPr>
          <p:spPr>
            <a:xfrm>
              <a:off x="1187624" y="2636912"/>
              <a:ext cx="576064" cy="504056"/>
            </a:xfrm>
            <a:prstGeom prst="up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63" name="InSlideAnimateShapec04018a1-c212-4940-b72f-9c343e5899fc"/>
          <p:cNvGrpSpPr/>
          <p:nvPr/>
        </p:nvGrpSpPr>
        <p:grpSpPr>
          <a:xfrm>
            <a:off x="8316416" y="2277732"/>
            <a:ext cx="530736" cy="530736"/>
            <a:chOff x="1007604" y="2459344"/>
            <a:chExt cx="936104" cy="936104"/>
          </a:xfrm>
        </p:grpSpPr>
        <p:sp>
          <p:nvSpPr>
            <p:cNvPr id="64" name="Flowchart: Connector 63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5" name="5-Point Star 64"/>
            <p:cNvSpPr/>
            <p:nvPr/>
          </p:nvSpPr>
          <p:spPr>
            <a:xfrm>
              <a:off x="1127138" y="2583986"/>
              <a:ext cx="697037" cy="609908"/>
            </a:xfrm>
            <a:prstGeom prst="star5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66" name="InSlideAnimateShape91f61f72-c32d-44da-8f2c-a8c6773a91e8"/>
          <p:cNvGrpSpPr/>
          <p:nvPr/>
        </p:nvGrpSpPr>
        <p:grpSpPr>
          <a:xfrm>
            <a:off x="7639993" y="3017837"/>
            <a:ext cx="556890" cy="563234"/>
            <a:chOff x="4716016" y="2568603"/>
            <a:chExt cx="982234" cy="993423"/>
          </a:xfrm>
        </p:grpSpPr>
        <p:sp>
          <p:nvSpPr>
            <p:cNvPr id="69" name="Heart 68"/>
            <p:cNvSpPr/>
            <p:nvPr/>
          </p:nvSpPr>
          <p:spPr>
            <a:xfrm>
              <a:off x="4716016" y="2697930"/>
              <a:ext cx="864096" cy="864096"/>
            </a:xfrm>
            <a:prstGeom prst="heart">
              <a:avLst/>
            </a:prstGeom>
            <a:solidFill>
              <a:schemeClr val="tx2">
                <a:lumMod val="60000"/>
                <a:lumOff val="4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0" name="Lightning Bolt 69"/>
            <p:cNvSpPr/>
            <p:nvPr/>
          </p:nvSpPr>
          <p:spPr>
            <a:xfrm>
              <a:off x="4716016" y="2568603"/>
              <a:ext cx="982234" cy="813534"/>
            </a:xfrm>
            <a:prstGeom prst="lightningBol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3836900649"/>
      </p:ext>
    </p:extLst>
  </p:cSld>
  <p:clrMapOvr>
    <a:masterClrMapping/>
  </p:clrMapOvr>
  <p:transition spd="slow" advTm="3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2056535 -0.1664529 0.2056535 -0.1664529 0.4113071 -0.3329058 E" pathEditMode="relative" ptsTypes="">
                                      <p:cBhvr>
                                        <p:cTn id="1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80"/>
                                        </p:tgtEl>
                                      </p:cBhvr>
                                      <p:by x="56696" y="56696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1324612 -0.03571418 0.1324612 -0.03571418 0.2649225 -0.07142837 E" pathEditMode="relative" ptsTypes="">
                                      <p:cBhvr>
                                        <p:cTn id="2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500" fill="hold"/>
                                        <p:tgtEl>
                                          <p:spTgt spid="83"/>
                                        </p:tgtEl>
                                      </p:cBhvr>
                                      <p:by x="56696" y="56696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1593608 -0.03622999 0.1593608 -0.03622999 0.3187216 -0.07245997 E" pathEditMode="relative" ptsTypes="">
                                      <p:cBhvr>
                                        <p:cTn id="3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7" dur="500" fill="hold"/>
                                        <p:tgtEl>
                                          <p:spTgt spid="86"/>
                                        </p:tgtEl>
                                      </p:cBhvr>
                                      <p:by x="56696" y="56696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and reuse shapes:</a:t>
            </a:r>
            <a:endParaRPr lang="en-SG" dirty="0"/>
          </a:p>
        </p:txBody>
      </p:sp>
      <p:pic>
        <p:nvPicPr>
          <p:cNvPr id="4098" name="[Picture 2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133" y="1711540"/>
            <a:ext cx="6499226" cy="4670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5774747"/>
      </p:ext>
    </p:extLst>
  </p:cSld>
  <p:clrMapOvr>
    <a:masterClrMapping/>
  </p:clrMapOvr>
  <p:transition spd="slow" advTm="6000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[Picture 2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133" y="1711540"/>
            <a:ext cx="6499226" cy="4670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and reuse shapes:</a:t>
            </a:r>
            <a:endParaRPr lang="en-SG" dirty="0"/>
          </a:p>
        </p:txBody>
      </p:sp>
      <p:grpSp>
        <p:nvGrpSpPr>
          <p:cNvPr id="17" name="[Group 3]"/>
          <p:cNvGrpSpPr/>
          <p:nvPr/>
        </p:nvGrpSpPr>
        <p:grpSpPr>
          <a:xfrm>
            <a:off x="827584" y="1628800"/>
            <a:ext cx="1294603" cy="1298888"/>
            <a:chOff x="1080382" y="3212976"/>
            <a:chExt cx="1294603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Shapes Lab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334509" y="337305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334509" y="3331639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291" y="1827301"/>
            <a:ext cx="642874" cy="642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2483768" y="1712177"/>
            <a:ext cx="6495957" cy="4669151"/>
            <a:chOff x="2483768" y="1712177"/>
            <a:chExt cx="6495957" cy="4669151"/>
          </a:xfrm>
        </p:grpSpPr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83768" y="1712177"/>
              <a:ext cx="6495957" cy="46691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60" name="InSlideAnimateShapedfe4b912-898a-438f-a580-619124adddae"/>
            <p:cNvGrpSpPr/>
            <p:nvPr/>
          </p:nvGrpSpPr>
          <p:grpSpPr>
            <a:xfrm>
              <a:off x="7599572" y="2278244"/>
              <a:ext cx="530736" cy="530736"/>
              <a:chOff x="1007604" y="2459344"/>
              <a:chExt cx="936104" cy="936104"/>
            </a:xfrm>
          </p:grpSpPr>
          <p:sp>
            <p:nvSpPr>
              <p:cNvPr id="61" name="Flowchart: Connector 60"/>
              <p:cNvSpPr/>
              <p:nvPr/>
            </p:nvSpPr>
            <p:spPr>
              <a:xfrm>
                <a:off x="1007604" y="2459344"/>
                <a:ext cx="936104" cy="936104"/>
              </a:xfrm>
              <a:prstGeom prst="flowChartConnector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62" name="Up Arrow 61"/>
              <p:cNvSpPr/>
              <p:nvPr/>
            </p:nvSpPr>
            <p:spPr>
              <a:xfrm>
                <a:off x="1187624" y="2636912"/>
                <a:ext cx="576064" cy="504056"/>
              </a:xfrm>
              <a:prstGeom prst="upArrow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63" name="InSlideAnimateShapec04018a1-c212-4940-b72f-9c343e5899fc"/>
            <p:cNvGrpSpPr/>
            <p:nvPr/>
          </p:nvGrpSpPr>
          <p:grpSpPr>
            <a:xfrm>
              <a:off x="8316416" y="2277732"/>
              <a:ext cx="530736" cy="530736"/>
              <a:chOff x="1007604" y="2459344"/>
              <a:chExt cx="936104" cy="936104"/>
            </a:xfrm>
          </p:grpSpPr>
          <p:sp>
            <p:nvSpPr>
              <p:cNvPr id="64" name="Flowchart: Connector 63"/>
              <p:cNvSpPr/>
              <p:nvPr/>
            </p:nvSpPr>
            <p:spPr>
              <a:xfrm>
                <a:off x="1007604" y="2459344"/>
                <a:ext cx="936104" cy="936104"/>
              </a:xfrm>
              <a:prstGeom prst="flowChartConnector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65" name="5-Point Star 64"/>
              <p:cNvSpPr/>
              <p:nvPr/>
            </p:nvSpPr>
            <p:spPr>
              <a:xfrm>
                <a:off x="1127138" y="2583986"/>
                <a:ext cx="697037" cy="609908"/>
              </a:xfrm>
              <a:prstGeom prst="star5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grpSp>
          <p:nvGrpSpPr>
            <p:cNvPr id="66" name="InSlideAnimateShape91f61f72-c32d-44da-8f2c-a8c6773a91e8"/>
            <p:cNvGrpSpPr/>
            <p:nvPr/>
          </p:nvGrpSpPr>
          <p:grpSpPr>
            <a:xfrm>
              <a:off x="7639993" y="3017837"/>
              <a:ext cx="556890" cy="563234"/>
              <a:chOff x="4716016" y="2568603"/>
              <a:chExt cx="982234" cy="993423"/>
            </a:xfrm>
          </p:grpSpPr>
          <p:sp>
            <p:nvSpPr>
              <p:cNvPr id="69" name="Heart 68"/>
              <p:cNvSpPr/>
              <p:nvPr/>
            </p:nvSpPr>
            <p:spPr>
              <a:xfrm>
                <a:off x="4716016" y="2697930"/>
                <a:ext cx="864096" cy="864096"/>
              </a:xfrm>
              <a:prstGeom prst="hear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70" name="Lightning Bolt 69"/>
              <p:cNvSpPr/>
              <p:nvPr/>
            </p:nvSpPr>
            <p:spPr>
              <a:xfrm>
                <a:off x="4716016" y="2568603"/>
                <a:ext cx="982234" cy="813534"/>
              </a:xfrm>
              <a:prstGeom prst="lightningBol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sp>
          <p:nvSpPr>
            <p:cNvPr id="4" name="Right Triangle 3"/>
            <p:cNvSpPr/>
            <p:nvPr/>
          </p:nvSpPr>
          <p:spPr>
            <a:xfrm>
              <a:off x="3347864" y="2470175"/>
              <a:ext cx="3816424" cy="3479105"/>
            </a:xfrm>
            <a:prstGeom prst="rtTriangle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bg1"/>
                </a:gs>
              </a:gsLst>
              <a:lin ang="5400000" scaled="0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[Pentagon 90]"/>
          <p:cNvSpPr/>
          <p:nvPr/>
        </p:nvSpPr>
        <p:spPr>
          <a:xfrm>
            <a:off x="6229741" y="3861048"/>
            <a:ext cx="2066701" cy="792088"/>
          </a:xfrm>
          <a:prstGeom prst="homePlate">
            <a:avLst>
              <a:gd name="adj" fmla="val 38503"/>
            </a:avLst>
          </a:prstGeom>
          <a:solidFill>
            <a:schemeClr val="bg1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Save shapes for later use</a:t>
            </a:r>
            <a:endParaRPr lang="en-SG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65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SlideEnd2014040711425658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[Picture 5]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93" t="6224" r="15006" b="84195"/>
          <a:stretch/>
        </p:blipFill>
        <p:spPr bwMode="auto">
          <a:xfrm>
            <a:off x="863588" y="1535564"/>
            <a:ext cx="936104" cy="122608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3275856" y="1556792"/>
            <a:ext cx="5760640" cy="4882909"/>
            <a:chOff x="3275856" y="1556792"/>
            <a:chExt cx="5760640" cy="4882909"/>
          </a:xfrm>
        </p:grpSpPr>
        <p:pic>
          <p:nvPicPr>
            <p:cNvPr id="3077" name="Picture 5"/>
            <p:cNvPicPr>
              <a:picLocks noChangeAspect="1" noChangeArrowheads="1"/>
            </p:cNvPicPr>
            <p:nvPr/>
          </p:nvPicPr>
          <p:blipFill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5856" y="1556792"/>
              <a:ext cx="5760640" cy="48829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883" t="7327" r="7646" b="82311"/>
            <a:stretch/>
          </p:blipFill>
          <p:spPr bwMode="auto">
            <a:xfrm>
              <a:off x="5768156" y="1916889"/>
              <a:ext cx="776039" cy="505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509" t="6936" r="44297" b="82702"/>
            <a:stretch/>
          </p:blipFill>
          <p:spPr bwMode="auto">
            <a:xfrm>
              <a:off x="7812360" y="1906477"/>
              <a:ext cx="702468" cy="505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618" t="6985" r="986" b="82653"/>
            <a:stretch/>
          </p:blipFill>
          <p:spPr bwMode="auto">
            <a:xfrm>
              <a:off x="8514828" y="1907365"/>
              <a:ext cx="80440" cy="505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" name="[Rectangle 3]"/>
          <p:cNvSpPr/>
          <p:nvPr/>
        </p:nvSpPr>
        <p:spPr>
          <a:xfrm>
            <a:off x="0" y="0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[Title 2]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indicate which point you are describing: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5" name="[Rectangle 4]"/>
          <p:cNvSpPr/>
          <p:nvPr/>
        </p:nvSpPr>
        <p:spPr>
          <a:xfrm>
            <a:off x="3779912" y="252483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HighlightTextShape201404061513263623"/>
          <p:cNvSpPr>
            <a:spLocks noGrp="1"/>
          </p:cNvSpPr>
          <p:nvPr>
            <p:ph idx="1"/>
          </p:nvPr>
        </p:nvSpPr>
        <p:spPr>
          <a:xfrm>
            <a:off x="4211960" y="2864610"/>
            <a:ext cx="4525271" cy="3015776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Another bullet point</a:t>
            </a:r>
          </a:p>
          <a:p>
            <a:pPr lvl="1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sub-bullet point</a:t>
            </a:r>
          </a:p>
          <a:p>
            <a:pPr lvl="2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third-level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One more bullet point</a:t>
            </a:r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1" name="[Flowchart: Extract 4]"/>
          <p:cNvSpPr>
            <a:spLocks noChangeAspect="1"/>
          </p:cNvSpPr>
          <p:nvPr/>
        </p:nvSpPr>
        <p:spPr>
          <a:xfrm rot="20042488">
            <a:off x="503573" y="2435474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2" name="[Donut 4]"/>
          <p:cNvSpPr/>
          <p:nvPr/>
        </p:nvSpPr>
        <p:spPr>
          <a:xfrm>
            <a:off x="683568" y="1353713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pic>
        <p:nvPicPr>
          <p:cNvPr id="34" name="[Picture 5]"/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93" t="6224" r="15006" b="84195"/>
          <a:stretch/>
        </p:blipFill>
        <p:spPr bwMode="auto">
          <a:xfrm>
            <a:off x="5768156" y="1860697"/>
            <a:ext cx="357187" cy="467833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5467039"/>
      </p:ext>
    </p:extLst>
  </p:cSld>
  <p:clrMapOvr>
    <a:masterClrMapping/>
  </p:clrMapOvr>
  <p:transition spd="slow" advTm="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2523572 0.003936344 -0.2523572 0.003936344 -0.5047145 0.007872688 E" pathEditMode="relative" ptsTypes="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</p:cBhvr>
                                      <p:by x="262077" y="262077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0.08403 -0.08866 " pathEditMode="relative" rAng="0" ptsTypes="AA">
                                      <p:cBhvr>
                                        <p:cTn id="39" dur="7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1" y="-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00"/>
                            </p:stCondLst>
                            <p:childTnLst>
                              <p:par>
                                <p:cTn id="4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4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900"/>
                            </p:stCondLst>
                            <p:childTnLst>
                              <p:par>
                                <p:cTn id="4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7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2" grpId="2"/>
      <p:bldP spid="71" grpId="0" animBg="1"/>
      <p:bldP spid="71" grpId="1" animBg="1"/>
      <p:bldP spid="71" grpId="2" animBg="1"/>
      <p:bldP spid="72" grpId="0" animBg="1"/>
      <p:bldP spid="72" grpI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and reuse shapes:</a:t>
            </a:r>
            <a:endParaRPr lang="en-SG" dirty="0"/>
          </a:p>
        </p:txBody>
      </p:sp>
      <p:grpSp>
        <p:nvGrpSpPr>
          <p:cNvPr id="17" name="[Group 3]"/>
          <p:cNvGrpSpPr/>
          <p:nvPr/>
        </p:nvGrpSpPr>
        <p:grpSpPr>
          <a:xfrm>
            <a:off x="827584" y="1628800"/>
            <a:ext cx="1294603" cy="1298888"/>
            <a:chOff x="1080382" y="3212976"/>
            <a:chExt cx="1294603" cy="12988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1080382" y="3212976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Rectangle 25"/>
            <p:cNvSpPr/>
            <p:nvPr/>
          </p:nvSpPr>
          <p:spPr>
            <a:xfrm>
              <a:off x="1289474" y="4009406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Shapes Lab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89474" y="338288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334509" y="3373058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334509" y="3331639"/>
              <a:ext cx="838200" cy="838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291" y="1827301"/>
            <a:ext cx="642874" cy="642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1712177"/>
            <a:ext cx="6495957" cy="4669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9" name="[Pentagon 90]"/>
          <p:cNvSpPr/>
          <p:nvPr/>
        </p:nvSpPr>
        <p:spPr>
          <a:xfrm>
            <a:off x="6229741" y="3861048"/>
            <a:ext cx="2066701" cy="792088"/>
          </a:xfrm>
          <a:prstGeom prst="homePlate">
            <a:avLst>
              <a:gd name="adj" fmla="val 38503"/>
            </a:avLst>
          </a:prstGeom>
          <a:solidFill>
            <a:schemeClr val="bg1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Save shapes for later use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60" name="InSlideAnimateShapedfe4b912-898a-438f-a580-619124adddae"/>
          <p:cNvGrpSpPr/>
          <p:nvPr/>
        </p:nvGrpSpPr>
        <p:grpSpPr>
          <a:xfrm>
            <a:off x="7599572" y="2278244"/>
            <a:ext cx="530736" cy="530736"/>
            <a:chOff x="1007604" y="2459344"/>
            <a:chExt cx="936104" cy="936104"/>
          </a:xfrm>
        </p:grpSpPr>
        <p:sp>
          <p:nvSpPr>
            <p:cNvPr id="61" name="Flowchart: Connector 60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2" name="Up Arrow 61"/>
            <p:cNvSpPr/>
            <p:nvPr/>
          </p:nvSpPr>
          <p:spPr>
            <a:xfrm>
              <a:off x="1187624" y="2636912"/>
              <a:ext cx="576064" cy="504056"/>
            </a:xfrm>
            <a:prstGeom prst="up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63" name="InSlideAnimateShapec04018a1-c212-4940-b72f-9c343e5899fc"/>
          <p:cNvGrpSpPr/>
          <p:nvPr/>
        </p:nvGrpSpPr>
        <p:grpSpPr>
          <a:xfrm>
            <a:off x="8316416" y="2277732"/>
            <a:ext cx="530736" cy="530736"/>
            <a:chOff x="1007604" y="2459344"/>
            <a:chExt cx="936104" cy="936104"/>
          </a:xfrm>
        </p:grpSpPr>
        <p:sp>
          <p:nvSpPr>
            <p:cNvPr id="64" name="Flowchart: Connector 63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5" name="5-Point Star 64"/>
            <p:cNvSpPr/>
            <p:nvPr/>
          </p:nvSpPr>
          <p:spPr>
            <a:xfrm>
              <a:off x="1127138" y="2583986"/>
              <a:ext cx="697037" cy="609908"/>
            </a:xfrm>
            <a:prstGeom prst="star5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66" name="InSlideAnimateShape91f61f72-c32d-44da-8f2c-a8c6773a91e8"/>
          <p:cNvGrpSpPr/>
          <p:nvPr/>
        </p:nvGrpSpPr>
        <p:grpSpPr>
          <a:xfrm>
            <a:off x="7639993" y="3017837"/>
            <a:ext cx="556890" cy="563234"/>
            <a:chOff x="4716016" y="2568603"/>
            <a:chExt cx="982234" cy="993423"/>
          </a:xfrm>
        </p:grpSpPr>
        <p:sp>
          <p:nvSpPr>
            <p:cNvPr id="69" name="Heart 68"/>
            <p:cNvSpPr/>
            <p:nvPr/>
          </p:nvSpPr>
          <p:spPr>
            <a:xfrm>
              <a:off x="4716016" y="2697930"/>
              <a:ext cx="864096" cy="864096"/>
            </a:xfrm>
            <a:prstGeom prst="heart">
              <a:avLst/>
            </a:prstGeom>
            <a:solidFill>
              <a:schemeClr val="tx2">
                <a:lumMod val="60000"/>
                <a:lumOff val="4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0" name="Lightning Bolt 69"/>
            <p:cNvSpPr/>
            <p:nvPr/>
          </p:nvSpPr>
          <p:spPr>
            <a:xfrm>
              <a:off x="4716016" y="2568603"/>
              <a:ext cx="982234" cy="813534"/>
            </a:xfrm>
            <a:prstGeom prst="lightningBol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4" name="Right Triangle 3"/>
          <p:cNvSpPr/>
          <p:nvPr/>
        </p:nvSpPr>
        <p:spPr>
          <a:xfrm>
            <a:off x="3347864" y="2470175"/>
            <a:ext cx="3816424" cy="3479105"/>
          </a:xfrm>
          <a:prstGeom prst="rtTriangle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6" name="InSlideAnimateShape1259befb-b68d-4821-a6b5-6f550532ed83"/>
          <p:cNvGrpSpPr>
            <a:grpSpLocks/>
          </p:cNvGrpSpPr>
          <p:nvPr/>
        </p:nvGrpSpPr>
        <p:grpSpPr>
          <a:xfrm>
            <a:off x="4115287" y="3017837"/>
            <a:ext cx="2114454" cy="2138541"/>
            <a:chOff x="4716016" y="2568603"/>
            <a:chExt cx="982234" cy="993423"/>
          </a:xfrm>
        </p:grpSpPr>
        <p:sp>
          <p:nvSpPr>
            <p:cNvPr id="87" name="Heart 86"/>
            <p:cNvSpPr/>
            <p:nvPr/>
          </p:nvSpPr>
          <p:spPr>
            <a:xfrm>
              <a:off x="4716016" y="2697930"/>
              <a:ext cx="864096" cy="864096"/>
            </a:xfrm>
            <a:prstGeom prst="heart">
              <a:avLst/>
            </a:prstGeom>
            <a:solidFill>
              <a:schemeClr val="tx2">
                <a:lumMod val="60000"/>
                <a:lumOff val="4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8" name="Lightning Bolt 87"/>
            <p:cNvSpPr/>
            <p:nvPr/>
          </p:nvSpPr>
          <p:spPr>
            <a:xfrm>
              <a:off x="4716016" y="2568603"/>
              <a:ext cx="982234" cy="813534"/>
            </a:xfrm>
            <a:prstGeom prst="lightningBol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83" name="InSlideAnimateShape0ae7f9fe-b565-4a31-9aea-11beec31511d"/>
          <p:cNvGrpSpPr>
            <a:grpSpLocks/>
          </p:cNvGrpSpPr>
          <p:nvPr/>
        </p:nvGrpSpPr>
        <p:grpSpPr>
          <a:xfrm>
            <a:off x="4341187" y="3933929"/>
            <a:ext cx="531488" cy="531488"/>
            <a:chOff x="1007604" y="2459344"/>
            <a:chExt cx="936104" cy="936104"/>
          </a:xfrm>
        </p:grpSpPr>
        <p:sp>
          <p:nvSpPr>
            <p:cNvPr id="84" name="Flowchart: Connector 83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5" name="5-Point Star 84"/>
            <p:cNvSpPr/>
            <p:nvPr/>
          </p:nvSpPr>
          <p:spPr>
            <a:xfrm>
              <a:off x="1127138" y="2583986"/>
              <a:ext cx="697037" cy="609908"/>
            </a:xfrm>
            <a:prstGeom prst="star5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80" name="InSlideAnimateShape3ce46adb-c186-4ae4-adc8-006d7594f94f"/>
          <p:cNvGrpSpPr>
            <a:grpSpLocks/>
          </p:cNvGrpSpPr>
          <p:nvPr/>
        </p:nvGrpSpPr>
        <p:grpSpPr>
          <a:xfrm>
            <a:off x="4782555" y="4396709"/>
            <a:ext cx="536877" cy="536877"/>
            <a:chOff x="1007604" y="2459344"/>
            <a:chExt cx="936104" cy="936104"/>
          </a:xfrm>
        </p:grpSpPr>
        <p:sp>
          <p:nvSpPr>
            <p:cNvPr id="81" name="Flowchart: Connector 80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2" name="Up Arrow 81"/>
            <p:cNvSpPr/>
            <p:nvPr/>
          </p:nvSpPr>
          <p:spPr>
            <a:xfrm>
              <a:off x="1187624" y="2636912"/>
              <a:ext cx="576064" cy="504056"/>
            </a:xfrm>
            <a:prstGeom prst="up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40" name="[Pentagon 90]"/>
          <p:cNvSpPr/>
          <p:nvPr/>
        </p:nvSpPr>
        <p:spPr>
          <a:xfrm flipH="1">
            <a:off x="5940152" y="4797152"/>
            <a:ext cx="2066701" cy="792088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r"/>
            <a:r>
              <a:rPr lang="en-US" sz="2000" dirty="0" smtClean="0">
                <a:solidFill>
                  <a:schemeClr val="bg1"/>
                </a:solidFill>
              </a:rPr>
              <a:t>Reuse in other presentations</a:t>
            </a:r>
            <a:endParaRPr lang="en-SG" sz="2000" dirty="0">
              <a:solidFill>
                <a:schemeClr val="bg1"/>
              </a:solidFill>
            </a:endParaRPr>
          </a:p>
        </p:txBody>
      </p:sp>
      <p:grpSp>
        <p:nvGrpSpPr>
          <p:cNvPr id="35" name="InSlideAnimateShape3fda3dc0-1687-43dc-b1d9-c5900a4f65c1"/>
          <p:cNvGrpSpPr>
            <a:grpSpLocks/>
          </p:cNvGrpSpPr>
          <p:nvPr/>
        </p:nvGrpSpPr>
        <p:grpSpPr>
          <a:xfrm>
            <a:off x="7596336" y="2277384"/>
            <a:ext cx="530736" cy="530736"/>
            <a:chOff x="1007604" y="2459344"/>
            <a:chExt cx="936104" cy="936104"/>
          </a:xfrm>
        </p:grpSpPr>
        <p:sp>
          <p:nvSpPr>
            <p:cNvPr id="36" name="Flowchart: Connector 35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7" name="Up Arrow 36"/>
            <p:cNvSpPr/>
            <p:nvPr/>
          </p:nvSpPr>
          <p:spPr>
            <a:xfrm>
              <a:off x="1187624" y="2636912"/>
              <a:ext cx="576064" cy="504056"/>
            </a:xfrm>
            <a:prstGeom prst="up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38" name="InSlideAnimateShape41fc3dde-92aa-4491-b747-96219587b327"/>
          <p:cNvGrpSpPr>
            <a:grpSpLocks/>
          </p:cNvGrpSpPr>
          <p:nvPr/>
        </p:nvGrpSpPr>
        <p:grpSpPr>
          <a:xfrm>
            <a:off x="8313180" y="2276872"/>
            <a:ext cx="530736" cy="530736"/>
            <a:chOff x="1007604" y="2459344"/>
            <a:chExt cx="936104" cy="936104"/>
          </a:xfrm>
        </p:grpSpPr>
        <p:sp>
          <p:nvSpPr>
            <p:cNvPr id="39" name="Flowchart: Connector 38"/>
            <p:cNvSpPr/>
            <p:nvPr/>
          </p:nvSpPr>
          <p:spPr>
            <a:xfrm>
              <a:off x="1007604" y="2459344"/>
              <a:ext cx="936104" cy="936104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1" name="5-Point Star 40"/>
            <p:cNvSpPr/>
            <p:nvPr/>
          </p:nvSpPr>
          <p:spPr>
            <a:xfrm>
              <a:off x="1127138" y="2583986"/>
              <a:ext cx="697037" cy="609908"/>
            </a:xfrm>
            <a:prstGeom prst="star5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42" name="InSlideAnimateShape2f9df1e7-a4fa-4299-9c61-163c1524b740"/>
          <p:cNvGrpSpPr>
            <a:grpSpLocks/>
          </p:cNvGrpSpPr>
          <p:nvPr/>
        </p:nvGrpSpPr>
        <p:grpSpPr>
          <a:xfrm>
            <a:off x="7636757" y="3016977"/>
            <a:ext cx="556890" cy="563234"/>
            <a:chOff x="4716016" y="2568603"/>
            <a:chExt cx="982234" cy="993423"/>
          </a:xfrm>
        </p:grpSpPr>
        <p:sp>
          <p:nvSpPr>
            <p:cNvPr id="43" name="Heart 42"/>
            <p:cNvSpPr/>
            <p:nvPr/>
          </p:nvSpPr>
          <p:spPr>
            <a:xfrm>
              <a:off x="4716016" y="2697930"/>
              <a:ext cx="864096" cy="864096"/>
            </a:xfrm>
            <a:prstGeom prst="heart">
              <a:avLst/>
            </a:prstGeom>
            <a:solidFill>
              <a:schemeClr val="tx2">
                <a:lumMod val="60000"/>
                <a:lumOff val="40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4" name="Lightning Bolt 43"/>
            <p:cNvSpPr/>
            <p:nvPr/>
          </p:nvSpPr>
          <p:spPr>
            <a:xfrm>
              <a:off x="4716016" y="2568603"/>
              <a:ext cx="982234" cy="813534"/>
            </a:xfrm>
            <a:prstGeom prst="lightningBol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255686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149972 0.05748859 -0.149972 0.05748859 -0.299944 0.1149772 E" pathEditMode="relative" ptsTypes="">
                                      <p:cBhvr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</p:cBhvr>
                                      <p:by x="379690" y="37969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1536915 0.1547387 -0.1536915 0.1547387 -0.3073831 0.3094774 E" pathEditMode="relative" ptsTypes="">
                                      <p:cBhvr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</p:cBhvr>
                                      <p:by x="101157" y="101157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2171707 0.1208393 -0.2171707 0.1208393 -0.4343414 0.2416787 E" pathEditMode="relative" ptsTypes="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</p:cBhvr>
                                      <p:by x="100142" y="100142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[Picture 2]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2" b="24523"/>
          <a:stretch/>
        </p:blipFill>
        <p:spPr bwMode="auto">
          <a:xfrm>
            <a:off x="1547664" y="2979813"/>
            <a:ext cx="6264696" cy="1817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4" name="[Rectangle 3]"/>
          <p:cNvSpPr/>
          <p:nvPr/>
        </p:nvSpPr>
        <p:spPr>
          <a:xfrm>
            <a:off x="0" y="5733256"/>
            <a:ext cx="9144000" cy="11247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Get it from </a:t>
            </a:r>
            <a:r>
              <a:rPr lang="en-US" sz="3200" dirty="0" smtClean="0">
                <a:solidFill>
                  <a:srgbClr val="FFFF00"/>
                </a:solidFill>
              </a:rPr>
              <a:t>http://PowerPointLabs.info</a:t>
            </a:r>
            <a:endParaRPr lang="en-SG" sz="3200" dirty="0">
              <a:solidFill>
                <a:srgbClr val="FFFF00"/>
              </a:solidFill>
            </a:endParaRPr>
          </a:p>
        </p:txBody>
      </p:sp>
      <p:sp>
        <p:nvSpPr>
          <p:cNvPr id="25" name="[Rectangle 24]"/>
          <p:cNvSpPr/>
          <p:nvPr/>
        </p:nvSpPr>
        <p:spPr>
          <a:xfrm>
            <a:off x="1403648" y="1508591"/>
            <a:ext cx="59406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0070C0"/>
                </a:solidFill>
              </a:rPr>
              <a:t>A free add-in </a:t>
            </a:r>
            <a:br>
              <a:rPr lang="en-US" sz="3600" b="1" dirty="0" smtClean="0">
                <a:solidFill>
                  <a:srgbClr val="0070C0"/>
                </a:solidFill>
              </a:rPr>
            </a:br>
            <a:r>
              <a:rPr lang="en-US" sz="3600" b="1" dirty="0" smtClean="0">
                <a:solidFill>
                  <a:srgbClr val="0070C0"/>
                </a:solidFill>
              </a:rPr>
              <a:t>for PowerPoint 2010 and 2013</a:t>
            </a:r>
            <a:endParaRPr lang="en-SG" sz="2800" b="1" dirty="0">
              <a:solidFill>
                <a:srgbClr val="0070C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 rot="19527737">
            <a:off x="-1879270" y="598188"/>
            <a:ext cx="6514981" cy="784475"/>
            <a:chOff x="2318945" y="3959399"/>
            <a:chExt cx="3384376" cy="784475"/>
          </a:xfrm>
        </p:grpSpPr>
        <p:sp>
          <p:nvSpPr>
            <p:cNvPr id="14" name="Rectangle 7"/>
            <p:cNvSpPr/>
            <p:nvPr/>
          </p:nvSpPr>
          <p:spPr>
            <a:xfrm rot="16200000" flipH="1">
              <a:off x="3972726" y="3162742"/>
              <a:ext cx="439891" cy="2722374"/>
            </a:xfrm>
            <a:custGeom>
              <a:avLst/>
              <a:gdLst>
                <a:gd name="connsiteX0" fmla="*/ 0 w 360040"/>
                <a:gd name="connsiteY0" fmla="*/ 0 h 647181"/>
                <a:gd name="connsiteX1" fmla="*/ 360040 w 360040"/>
                <a:gd name="connsiteY1" fmla="*/ 0 h 647181"/>
                <a:gd name="connsiteX2" fmla="*/ 360040 w 360040"/>
                <a:gd name="connsiteY2" fmla="*/ 647181 h 647181"/>
                <a:gd name="connsiteX3" fmla="*/ 0 w 360040"/>
                <a:gd name="connsiteY3" fmla="*/ 647181 h 647181"/>
                <a:gd name="connsiteX4" fmla="*/ 0 w 360040"/>
                <a:gd name="connsiteY4" fmla="*/ 0 h 647181"/>
                <a:gd name="connsiteX0" fmla="*/ 0 w 360040"/>
                <a:gd name="connsiteY0" fmla="*/ 0 h 647181"/>
                <a:gd name="connsiteX1" fmla="*/ 360040 w 360040"/>
                <a:gd name="connsiteY1" fmla="*/ 0 h 647181"/>
                <a:gd name="connsiteX2" fmla="*/ 359420 w 360040"/>
                <a:gd name="connsiteY2" fmla="*/ 312392 h 647181"/>
                <a:gd name="connsiteX3" fmla="*/ 360040 w 360040"/>
                <a:gd name="connsiteY3" fmla="*/ 647181 h 647181"/>
                <a:gd name="connsiteX4" fmla="*/ 0 w 360040"/>
                <a:gd name="connsiteY4" fmla="*/ 647181 h 647181"/>
                <a:gd name="connsiteX5" fmla="*/ 0 w 360040"/>
                <a:gd name="connsiteY5" fmla="*/ 0 h 647181"/>
                <a:gd name="connsiteX0" fmla="*/ 0 w 399901"/>
                <a:gd name="connsiteY0" fmla="*/ 0 h 647181"/>
                <a:gd name="connsiteX1" fmla="*/ 360040 w 399901"/>
                <a:gd name="connsiteY1" fmla="*/ 0 h 647181"/>
                <a:gd name="connsiteX2" fmla="*/ 399901 w 399901"/>
                <a:gd name="connsiteY2" fmla="*/ 314773 h 647181"/>
                <a:gd name="connsiteX3" fmla="*/ 360040 w 399901"/>
                <a:gd name="connsiteY3" fmla="*/ 647181 h 647181"/>
                <a:gd name="connsiteX4" fmla="*/ 0 w 399901"/>
                <a:gd name="connsiteY4" fmla="*/ 647181 h 647181"/>
                <a:gd name="connsiteX5" fmla="*/ 0 w 399901"/>
                <a:gd name="connsiteY5" fmla="*/ 0 h 647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901" h="647181">
                  <a:moveTo>
                    <a:pt x="0" y="0"/>
                  </a:moveTo>
                  <a:lnTo>
                    <a:pt x="360040" y="0"/>
                  </a:lnTo>
                  <a:cubicBezTo>
                    <a:pt x="359833" y="104131"/>
                    <a:pt x="400108" y="210642"/>
                    <a:pt x="399901" y="314773"/>
                  </a:cubicBezTo>
                  <a:cubicBezTo>
                    <a:pt x="400108" y="426369"/>
                    <a:pt x="359833" y="535585"/>
                    <a:pt x="360040" y="647181"/>
                  </a:cubicBezTo>
                  <a:lnTo>
                    <a:pt x="0" y="6471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  <a:alpha val="58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" name="Rectangle 1"/>
            <p:cNvSpPr/>
            <p:nvPr/>
          </p:nvSpPr>
          <p:spPr>
            <a:xfrm>
              <a:off x="2318945" y="3959399"/>
              <a:ext cx="3384376" cy="576064"/>
            </a:xfrm>
            <a:prstGeom prst="rect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This video was created </a:t>
              </a:r>
              <a:br>
                <a:rPr lang="en-US" dirty="0" smtClean="0"/>
              </a:br>
              <a:r>
                <a:rPr lang="en-US" dirty="0" smtClean="0"/>
                <a:t>using </a:t>
              </a:r>
              <a:r>
                <a:rPr lang="en-US" b="1" dirty="0" err="1" smtClean="0"/>
                <a:t>PowerPointLabs</a:t>
              </a:r>
              <a:endParaRPr lang="en-SG" dirty="0"/>
            </a:p>
          </p:txBody>
        </p:sp>
      </p:grpSp>
      <p:grpSp>
        <p:nvGrpSpPr>
          <p:cNvPr id="18" name="Group 17"/>
          <p:cNvGrpSpPr/>
          <p:nvPr/>
        </p:nvGrpSpPr>
        <p:grpSpPr>
          <a:xfrm rot="19527737">
            <a:off x="-6530248" y="3799371"/>
            <a:ext cx="6514981" cy="784475"/>
            <a:chOff x="2318945" y="3959399"/>
            <a:chExt cx="3384376" cy="784475"/>
          </a:xfrm>
        </p:grpSpPr>
        <p:sp>
          <p:nvSpPr>
            <p:cNvPr id="19" name="Rectangle 7"/>
            <p:cNvSpPr/>
            <p:nvPr/>
          </p:nvSpPr>
          <p:spPr>
            <a:xfrm rot="16200000" flipH="1">
              <a:off x="3972726" y="3162742"/>
              <a:ext cx="439891" cy="2722374"/>
            </a:xfrm>
            <a:custGeom>
              <a:avLst/>
              <a:gdLst>
                <a:gd name="connsiteX0" fmla="*/ 0 w 360040"/>
                <a:gd name="connsiteY0" fmla="*/ 0 h 647181"/>
                <a:gd name="connsiteX1" fmla="*/ 360040 w 360040"/>
                <a:gd name="connsiteY1" fmla="*/ 0 h 647181"/>
                <a:gd name="connsiteX2" fmla="*/ 360040 w 360040"/>
                <a:gd name="connsiteY2" fmla="*/ 647181 h 647181"/>
                <a:gd name="connsiteX3" fmla="*/ 0 w 360040"/>
                <a:gd name="connsiteY3" fmla="*/ 647181 h 647181"/>
                <a:gd name="connsiteX4" fmla="*/ 0 w 360040"/>
                <a:gd name="connsiteY4" fmla="*/ 0 h 647181"/>
                <a:gd name="connsiteX0" fmla="*/ 0 w 360040"/>
                <a:gd name="connsiteY0" fmla="*/ 0 h 647181"/>
                <a:gd name="connsiteX1" fmla="*/ 360040 w 360040"/>
                <a:gd name="connsiteY1" fmla="*/ 0 h 647181"/>
                <a:gd name="connsiteX2" fmla="*/ 359420 w 360040"/>
                <a:gd name="connsiteY2" fmla="*/ 312392 h 647181"/>
                <a:gd name="connsiteX3" fmla="*/ 360040 w 360040"/>
                <a:gd name="connsiteY3" fmla="*/ 647181 h 647181"/>
                <a:gd name="connsiteX4" fmla="*/ 0 w 360040"/>
                <a:gd name="connsiteY4" fmla="*/ 647181 h 647181"/>
                <a:gd name="connsiteX5" fmla="*/ 0 w 360040"/>
                <a:gd name="connsiteY5" fmla="*/ 0 h 647181"/>
                <a:gd name="connsiteX0" fmla="*/ 0 w 399901"/>
                <a:gd name="connsiteY0" fmla="*/ 0 h 647181"/>
                <a:gd name="connsiteX1" fmla="*/ 360040 w 399901"/>
                <a:gd name="connsiteY1" fmla="*/ 0 h 647181"/>
                <a:gd name="connsiteX2" fmla="*/ 399901 w 399901"/>
                <a:gd name="connsiteY2" fmla="*/ 314773 h 647181"/>
                <a:gd name="connsiteX3" fmla="*/ 360040 w 399901"/>
                <a:gd name="connsiteY3" fmla="*/ 647181 h 647181"/>
                <a:gd name="connsiteX4" fmla="*/ 0 w 399901"/>
                <a:gd name="connsiteY4" fmla="*/ 647181 h 647181"/>
                <a:gd name="connsiteX5" fmla="*/ 0 w 399901"/>
                <a:gd name="connsiteY5" fmla="*/ 0 h 647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901" h="647181">
                  <a:moveTo>
                    <a:pt x="0" y="0"/>
                  </a:moveTo>
                  <a:lnTo>
                    <a:pt x="360040" y="0"/>
                  </a:lnTo>
                  <a:cubicBezTo>
                    <a:pt x="359833" y="104131"/>
                    <a:pt x="400108" y="210642"/>
                    <a:pt x="399901" y="314773"/>
                  </a:cubicBezTo>
                  <a:cubicBezTo>
                    <a:pt x="400108" y="426369"/>
                    <a:pt x="359833" y="535585"/>
                    <a:pt x="360040" y="647181"/>
                  </a:cubicBezTo>
                  <a:lnTo>
                    <a:pt x="0" y="6471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  <a:alpha val="58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318945" y="3959399"/>
              <a:ext cx="3384376" cy="576064"/>
            </a:xfrm>
            <a:prstGeom prst="rect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This video was created </a:t>
              </a:r>
              <a:br>
                <a:rPr lang="en-US" dirty="0" smtClean="0"/>
              </a:br>
              <a:r>
                <a:rPr lang="en-US" dirty="0" smtClean="0"/>
                <a:t>using </a:t>
              </a:r>
              <a:r>
                <a:rPr lang="en-US" b="1" dirty="0" err="1" smtClean="0"/>
                <a:t>PowerPointLabs</a:t>
              </a:r>
              <a:endParaRPr lang="en-SG" dirty="0"/>
            </a:p>
          </p:txBody>
        </p:sp>
      </p:grpSp>
    </p:spTree>
    <p:extLst>
      <p:ext uri="{BB962C8B-B14F-4D97-AF65-F5344CB8AC3E}">
        <p14:creationId xmlns:p14="http://schemas.microsoft.com/office/powerpoint/2010/main" val="3678100186"/>
      </p:ext>
    </p:extLst>
  </p:cSld>
  <p:clrMapOvr>
    <a:masterClrMapping/>
  </p:clrMapOvr>
  <p:transition spd="slow" advTm="10000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C 0.2543186 -0.2333904 0.2543186 -0.2333904 0.5086371 -0.4667808 E" pathEditMode="relative" ptsTypes="">
                                      <p:cBhvr>
                                        <p:cTn id="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Title: </a:t>
            </a:r>
            <a:r>
              <a:rPr lang="en-US" dirty="0"/>
              <a:t>Use PowerPoint a lot? This two-minute video will save you a ton of time.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Description:</a:t>
            </a:r>
          </a:p>
          <a:p>
            <a:pPr marL="0" indent="0">
              <a:buNone/>
            </a:pPr>
            <a:r>
              <a:rPr lang="en-US" dirty="0" smtClean="0"/>
              <a:t>Use PowerPoint a lot? This two-minute video will save you a ton of time. A feature demo of the free </a:t>
            </a:r>
            <a:r>
              <a:rPr lang="en-US" dirty="0" err="1" smtClean="0"/>
              <a:t>PowerPointLabs</a:t>
            </a:r>
            <a:r>
              <a:rPr lang="en-US" dirty="0" smtClean="0"/>
              <a:t> add-in for Microsoft PowerPoint 2010 and 2013.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Keywords:</a:t>
            </a:r>
          </a:p>
          <a:p>
            <a:pPr marL="0" indent="0">
              <a:buNone/>
            </a:pPr>
            <a:r>
              <a:rPr lang="en-US" dirty="0" smtClean="0"/>
              <a:t>Microsoft </a:t>
            </a:r>
            <a:r>
              <a:rPr lang="en-US" dirty="0" smtClean="0"/>
              <a:t>PowerPoint</a:t>
            </a:r>
          </a:p>
          <a:p>
            <a:pPr marL="0" indent="0">
              <a:buNone/>
            </a:pPr>
            <a:r>
              <a:rPr lang="en-US" dirty="0" smtClean="0"/>
              <a:t>presentation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Free</a:t>
            </a:r>
          </a:p>
          <a:p>
            <a:pPr marL="0" indent="0">
              <a:buNone/>
            </a:pPr>
            <a:r>
              <a:rPr lang="en-US" dirty="0" smtClean="0"/>
              <a:t>Add-in</a:t>
            </a:r>
          </a:p>
          <a:p>
            <a:pPr marL="0" indent="0">
              <a:buNone/>
            </a:pPr>
            <a:r>
              <a:rPr lang="en-US" dirty="0" smtClean="0"/>
              <a:t>plugin </a:t>
            </a:r>
            <a:r>
              <a:rPr lang="en-US" dirty="0" smtClean="0"/>
              <a:t>demo zoom crop animate spotlight </a:t>
            </a:r>
            <a:r>
              <a:rPr lang="en-US" dirty="0" smtClean="0"/>
              <a:t>highlight pick colors save shapes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9817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PAck2014040615132638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665" y="1600200"/>
            <a:ext cx="6994670" cy="4525963"/>
          </a:xfrm>
        </p:spPr>
      </p:pic>
    </p:spTree>
    <p:extLst>
      <p:ext uri="{BB962C8B-B14F-4D97-AF65-F5344CB8AC3E}">
        <p14:creationId xmlns:p14="http://schemas.microsoft.com/office/powerpoint/2010/main" val="197321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TLabsHighlightBulletsSlide2014040617213859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indicate which point you are describing:</a:t>
            </a:r>
            <a:endParaRPr lang="en-SG" dirty="0"/>
          </a:p>
        </p:txBody>
      </p:sp>
      <p:pic>
        <p:nvPicPr>
          <p:cNvPr id="52" name="[Picture 5]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93" t="6224" r="15006" b="84195"/>
          <a:stretch/>
        </p:blipFill>
        <p:spPr bwMode="auto">
          <a:xfrm>
            <a:off x="863588" y="1535564"/>
            <a:ext cx="936104" cy="122608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3ea58510-f912-41a0-953d-ca355ff351e1"/>
          <p:cNvSpPr/>
          <p:nvPr/>
        </p:nvSpPr>
        <p:spPr>
          <a:xfrm flipH="1">
            <a:off x="-108520" y="3743940"/>
            <a:ext cx="3391786" cy="3285460"/>
          </a:xfrm>
          <a:custGeom>
            <a:avLst/>
            <a:gdLst>
              <a:gd name="connsiteX0" fmla="*/ 659218 w 3391786"/>
              <a:gd name="connsiteY0" fmla="*/ 3242930 h 3285460"/>
              <a:gd name="connsiteX1" fmla="*/ 659218 w 3391786"/>
              <a:gd name="connsiteY1" fmla="*/ 1828800 h 3285460"/>
              <a:gd name="connsiteX2" fmla="*/ 776176 w 3391786"/>
              <a:gd name="connsiteY2" fmla="*/ 1743739 h 3285460"/>
              <a:gd name="connsiteX3" fmla="*/ 967562 w 3391786"/>
              <a:gd name="connsiteY3" fmla="*/ 1818167 h 3285460"/>
              <a:gd name="connsiteX4" fmla="*/ 1233376 w 3391786"/>
              <a:gd name="connsiteY4" fmla="*/ 1828800 h 3285460"/>
              <a:gd name="connsiteX5" fmla="*/ 1307804 w 3391786"/>
              <a:gd name="connsiteY5" fmla="*/ 1371600 h 3285460"/>
              <a:gd name="connsiteX6" fmla="*/ 1020725 w 3391786"/>
              <a:gd name="connsiteY6" fmla="*/ 1318437 h 3285460"/>
              <a:gd name="connsiteX7" fmla="*/ 786809 w 3391786"/>
              <a:gd name="connsiteY7" fmla="*/ 1254642 h 3285460"/>
              <a:gd name="connsiteX8" fmla="*/ 478465 w 3391786"/>
              <a:gd name="connsiteY8" fmla="*/ 1073888 h 3285460"/>
              <a:gd name="connsiteX9" fmla="*/ 244548 w 3391786"/>
              <a:gd name="connsiteY9" fmla="*/ 765544 h 3285460"/>
              <a:gd name="connsiteX10" fmla="*/ 0 w 3391786"/>
              <a:gd name="connsiteY10" fmla="*/ 584790 h 3285460"/>
              <a:gd name="connsiteX11" fmla="*/ 21265 w 3391786"/>
              <a:gd name="connsiteY11" fmla="*/ 308344 h 3285460"/>
              <a:gd name="connsiteX12" fmla="*/ 223283 w 3391786"/>
              <a:gd name="connsiteY12" fmla="*/ 106325 h 3285460"/>
              <a:gd name="connsiteX13" fmla="*/ 478465 w 3391786"/>
              <a:gd name="connsiteY13" fmla="*/ 297711 h 3285460"/>
              <a:gd name="connsiteX14" fmla="*/ 584790 w 3391786"/>
              <a:gd name="connsiteY14" fmla="*/ 637953 h 3285460"/>
              <a:gd name="connsiteX15" fmla="*/ 776176 w 3391786"/>
              <a:gd name="connsiteY15" fmla="*/ 723014 h 3285460"/>
              <a:gd name="connsiteX16" fmla="*/ 925032 w 3391786"/>
              <a:gd name="connsiteY16" fmla="*/ 871870 h 3285460"/>
              <a:gd name="connsiteX17" fmla="*/ 1190846 w 3391786"/>
              <a:gd name="connsiteY17" fmla="*/ 893135 h 3285460"/>
              <a:gd name="connsiteX18" fmla="*/ 1350334 w 3391786"/>
              <a:gd name="connsiteY18" fmla="*/ 701749 h 3285460"/>
              <a:gd name="connsiteX19" fmla="*/ 1467293 w 3391786"/>
              <a:gd name="connsiteY19" fmla="*/ 701749 h 3285460"/>
              <a:gd name="connsiteX20" fmla="*/ 1424762 w 3391786"/>
              <a:gd name="connsiteY20" fmla="*/ 340242 h 3285460"/>
              <a:gd name="connsiteX21" fmla="*/ 1467293 w 3391786"/>
              <a:gd name="connsiteY21" fmla="*/ 116958 h 3285460"/>
              <a:gd name="connsiteX22" fmla="*/ 1562986 w 3391786"/>
              <a:gd name="connsiteY22" fmla="*/ 21265 h 3285460"/>
              <a:gd name="connsiteX23" fmla="*/ 1818167 w 3391786"/>
              <a:gd name="connsiteY23" fmla="*/ 0 h 3285460"/>
              <a:gd name="connsiteX24" fmla="*/ 2041451 w 3391786"/>
              <a:gd name="connsiteY24" fmla="*/ 127590 h 3285460"/>
              <a:gd name="connsiteX25" fmla="*/ 2083981 w 3391786"/>
              <a:gd name="connsiteY25" fmla="*/ 393404 h 3285460"/>
              <a:gd name="connsiteX26" fmla="*/ 2073348 w 3391786"/>
              <a:gd name="connsiteY26" fmla="*/ 499730 h 3285460"/>
              <a:gd name="connsiteX27" fmla="*/ 1998920 w 3391786"/>
              <a:gd name="connsiteY27" fmla="*/ 616688 h 3285460"/>
              <a:gd name="connsiteX28" fmla="*/ 2115879 w 3391786"/>
              <a:gd name="connsiteY28" fmla="*/ 712381 h 3285460"/>
              <a:gd name="connsiteX29" fmla="*/ 2158409 w 3391786"/>
              <a:gd name="connsiteY29" fmla="*/ 765544 h 3285460"/>
              <a:gd name="connsiteX30" fmla="*/ 2445488 w 3391786"/>
              <a:gd name="connsiteY30" fmla="*/ 861237 h 3285460"/>
              <a:gd name="connsiteX31" fmla="*/ 2551813 w 3391786"/>
              <a:gd name="connsiteY31" fmla="*/ 1020725 h 3285460"/>
              <a:gd name="connsiteX32" fmla="*/ 2828260 w 3391786"/>
              <a:gd name="connsiteY32" fmla="*/ 1403497 h 3285460"/>
              <a:gd name="connsiteX33" fmla="*/ 2966483 w 3391786"/>
              <a:gd name="connsiteY33" fmla="*/ 1414130 h 3285460"/>
              <a:gd name="connsiteX34" fmla="*/ 3157869 w 3391786"/>
              <a:gd name="connsiteY34" fmla="*/ 1531088 h 3285460"/>
              <a:gd name="connsiteX35" fmla="*/ 3391786 w 3391786"/>
              <a:gd name="connsiteY35" fmla="*/ 1850065 h 3285460"/>
              <a:gd name="connsiteX36" fmla="*/ 3019646 w 3391786"/>
              <a:gd name="connsiteY36" fmla="*/ 2360428 h 3285460"/>
              <a:gd name="connsiteX37" fmla="*/ 3062176 w 3391786"/>
              <a:gd name="connsiteY37" fmla="*/ 2445488 h 3285460"/>
              <a:gd name="connsiteX38" fmla="*/ 3062176 w 3391786"/>
              <a:gd name="connsiteY38" fmla="*/ 2870790 h 3285460"/>
              <a:gd name="connsiteX39" fmla="*/ 2966483 w 3391786"/>
              <a:gd name="connsiteY39" fmla="*/ 2987749 h 3285460"/>
              <a:gd name="connsiteX40" fmla="*/ 2955851 w 3391786"/>
              <a:gd name="connsiteY40" fmla="*/ 3285460 h 3285460"/>
              <a:gd name="connsiteX41" fmla="*/ 659218 w 3391786"/>
              <a:gd name="connsiteY41" fmla="*/ 3242930 h 3285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391786" h="3285460">
                <a:moveTo>
                  <a:pt x="659218" y="3242930"/>
                </a:moveTo>
                <a:lnTo>
                  <a:pt x="659218" y="1828800"/>
                </a:lnTo>
                <a:lnTo>
                  <a:pt x="776176" y="1743739"/>
                </a:lnTo>
                <a:lnTo>
                  <a:pt x="967562" y="1818167"/>
                </a:lnTo>
                <a:lnTo>
                  <a:pt x="1233376" y="1828800"/>
                </a:lnTo>
                <a:lnTo>
                  <a:pt x="1307804" y="1371600"/>
                </a:lnTo>
                <a:lnTo>
                  <a:pt x="1020725" y="1318437"/>
                </a:lnTo>
                <a:lnTo>
                  <a:pt x="786809" y="1254642"/>
                </a:lnTo>
                <a:lnTo>
                  <a:pt x="478465" y="1073888"/>
                </a:lnTo>
                <a:lnTo>
                  <a:pt x="244548" y="765544"/>
                </a:lnTo>
                <a:lnTo>
                  <a:pt x="0" y="584790"/>
                </a:lnTo>
                <a:lnTo>
                  <a:pt x="21265" y="308344"/>
                </a:lnTo>
                <a:lnTo>
                  <a:pt x="223283" y="106325"/>
                </a:lnTo>
                <a:lnTo>
                  <a:pt x="478465" y="297711"/>
                </a:lnTo>
                <a:lnTo>
                  <a:pt x="584790" y="637953"/>
                </a:lnTo>
                <a:lnTo>
                  <a:pt x="776176" y="723014"/>
                </a:lnTo>
                <a:lnTo>
                  <a:pt x="925032" y="871870"/>
                </a:lnTo>
                <a:lnTo>
                  <a:pt x="1190846" y="893135"/>
                </a:lnTo>
                <a:lnTo>
                  <a:pt x="1350334" y="701749"/>
                </a:lnTo>
                <a:lnTo>
                  <a:pt x="1467293" y="701749"/>
                </a:lnTo>
                <a:lnTo>
                  <a:pt x="1424762" y="340242"/>
                </a:lnTo>
                <a:lnTo>
                  <a:pt x="1467293" y="116958"/>
                </a:lnTo>
                <a:lnTo>
                  <a:pt x="1562986" y="21265"/>
                </a:lnTo>
                <a:lnTo>
                  <a:pt x="1818167" y="0"/>
                </a:lnTo>
                <a:lnTo>
                  <a:pt x="2041451" y="127590"/>
                </a:lnTo>
                <a:lnTo>
                  <a:pt x="2083981" y="393404"/>
                </a:lnTo>
                <a:lnTo>
                  <a:pt x="2073348" y="499730"/>
                </a:lnTo>
                <a:lnTo>
                  <a:pt x="1998920" y="616688"/>
                </a:lnTo>
                <a:cubicBezTo>
                  <a:pt x="2129168" y="698093"/>
                  <a:pt x="2047935" y="633112"/>
                  <a:pt x="2115879" y="712381"/>
                </a:cubicBezTo>
                <a:cubicBezTo>
                  <a:pt x="2160880" y="764882"/>
                  <a:pt x="2137098" y="722925"/>
                  <a:pt x="2158409" y="765544"/>
                </a:cubicBezTo>
                <a:lnTo>
                  <a:pt x="2445488" y="861237"/>
                </a:lnTo>
                <a:lnTo>
                  <a:pt x="2551813" y="1020725"/>
                </a:lnTo>
                <a:lnTo>
                  <a:pt x="2828260" y="1403497"/>
                </a:lnTo>
                <a:lnTo>
                  <a:pt x="2966483" y="1414130"/>
                </a:lnTo>
                <a:lnTo>
                  <a:pt x="3157869" y="1531088"/>
                </a:lnTo>
                <a:lnTo>
                  <a:pt x="3391786" y="1850065"/>
                </a:lnTo>
                <a:lnTo>
                  <a:pt x="3019646" y="2360428"/>
                </a:lnTo>
                <a:lnTo>
                  <a:pt x="3062176" y="2445488"/>
                </a:lnTo>
                <a:lnTo>
                  <a:pt x="3062176" y="2870790"/>
                </a:lnTo>
                <a:lnTo>
                  <a:pt x="2966483" y="2987749"/>
                </a:lnTo>
                <a:lnTo>
                  <a:pt x="2955851" y="3285460"/>
                </a:lnTo>
                <a:lnTo>
                  <a:pt x="659218" y="3242930"/>
                </a:lnTo>
                <a:close/>
              </a:path>
            </a:pathLst>
          </a:custGeom>
          <a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635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[Rectangle 4]"/>
          <p:cNvSpPr/>
          <p:nvPr/>
        </p:nvSpPr>
        <p:spPr>
          <a:xfrm>
            <a:off x="3779912" y="252483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HighlightTextShape201404061513263623"/>
          <p:cNvSpPr>
            <a:spLocks noGrp="1"/>
          </p:cNvSpPr>
          <p:nvPr>
            <p:ph idx="1"/>
          </p:nvPr>
        </p:nvSpPr>
        <p:spPr>
          <a:xfrm>
            <a:off x="4211960" y="2864610"/>
            <a:ext cx="4525271" cy="3015776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Another bullet point</a:t>
            </a:r>
          </a:p>
          <a:p>
            <a:pPr lvl="1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sub-bullet point</a:t>
            </a:r>
          </a:p>
          <a:p>
            <a:pPr lvl="2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third-level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One more bullet point</a:t>
            </a:r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[Picture 74]"/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14"/>
          <a:stretch/>
        </p:blipFill>
        <p:spPr bwMode="auto">
          <a:xfrm rot="16200000">
            <a:off x="6507431" y="1201341"/>
            <a:ext cx="917145" cy="76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[Pentagon 22]"/>
          <p:cNvSpPr/>
          <p:nvPr/>
        </p:nvSpPr>
        <p:spPr>
          <a:xfrm>
            <a:off x="3779913" y="2139320"/>
            <a:ext cx="4968552" cy="380077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The result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13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4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5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6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7" name="[Donut 4]"/>
          <p:cNvSpPr/>
          <p:nvPr/>
        </p:nvSpPr>
        <p:spPr>
          <a:xfrm>
            <a:off x="6233120" y="980728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82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1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"/>
                            </p:stCondLst>
                            <p:childTnLst>
                              <p:par>
                                <p:cTn id="22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10"/>
                            </p:stCondLst>
                            <p:childTnLst>
                              <p:par>
                                <p:cTn id="2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1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1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"/>
                            </p:stCondLst>
                            <p:childTnLst>
                              <p:par>
                                <p:cTn id="4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1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1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5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"/>
                            </p:stCondLst>
                            <p:childTnLst>
                              <p:par>
                                <p:cTn id="6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7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8" dur="1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1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"/>
                            </p:stCondLst>
                            <p:childTnLst>
                              <p:par>
                                <p:cTn id="7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5" dur="1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804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1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9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"/>
                            </p:stCondLst>
                            <p:childTnLst>
                              <p:par>
                                <p:cTn id="9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1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uiExpand="1" build="p" bldLvl="5"/>
      <p:bldP spid="10" grpId="1" uiExpand="1" build="p" bldLvl="5"/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PTLabsHighlightBulletsSlide2014040617501127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[Rectangle 4]"/>
          <p:cNvSpPr/>
          <p:nvPr/>
        </p:nvSpPr>
        <p:spPr>
          <a:xfrm>
            <a:off x="3779912" y="252483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PPTLabsHighlightBackgroundShape201404061750112849"/>
          <p:cNvSpPr/>
          <p:nvPr>
            <p:custDataLst>
              <p:tags r:id="rId1"/>
            </p:custDataLst>
          </p:nvPr>
        </p:nvSpPr>
        <p:spPr>
          <a:xfrm>
            <a:off x="4646300" y="5053074"/>
            <a:ext cx="3069717" cy="609600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PPTLabsHighlightBackgroundShape201404061750112829"/>
          <p:cNvSpPr>
            <a:spLocks/>
          </p:cNvSpPr>
          <p:nvPr>
            <p:custDataLst>
              <p:tags r:id="rId2"/>
            </p:custDataLst>
          </p:nvPr>
        </p:nvSpPr>
        <p:spPr>
          <a:xfrm>
            <a:off x="5446400" y="4589778"/>
            <a:ext cx="2636012" cy="463296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PPTLabsHighlightBackgroundShape201404061750112809"/>
          <p:cNvSpPr>
            <a:spLocks/>
          </p:cNvSpPr>
          <p:nvPr>
            <p:custDataLst>
              <p:tags r:id="rId3"/>
            </p:custDataLst>
          </p:nvPr>
        </p:nvSpPr>
        <p:spPr>
          <a:xfrm>
            <a:off x="5046350" y="4053330"/>
            <a:ext cx="2264601" cy="536448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PPTLabsHighlightBackgroundShape201404061750112789"/>
          <p:cNvSpPr>
            <a:spLocks/>
          </p:cNvSpPr>
          <p:nvPr>
            <p:custDataLst>
              <p:tags r:id="rId4"/>
            </p:custDataLst>
          </p:nvPr>
        </p:nvSpPr>
        <p:spPr>
          <a:xfrm>
            <a:off x="4646300" y="3443730"/>
            <a:ext cx="2887028" cy="609600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PPTLabsHighlightBackgroundShape201404061750112759"/>
          <p:cNvSpPr>
            <a:spLocks/>
          </p:cNvSpPr>
          <p:nvPr>
            <p:custDataLst>
              <p:tags r:id="rId5"/>
            </p:custDataLst>
          </p:nvPr>
        </p:nvSpPr>
        <p:spPr>
          <a:xfrm>
            <a:off x="4646300" y="2910330"/>
            <a:ext cx="1971040" cy="533400"/>
          </a:xfrm>
          <a:prstGeom prst="roundRect">
            <a:avLst>
              <a:gd name="adj" fmla="val 25000"/>
            </a:avLst>
          </a:prstGeom>
          <a:solidFill>
            <a:srgbClr val="FFFF00">
              <a:alpha val="50000"/>
            </a:srgbClr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indicate which point you are describing:</a:t>
            </a:r>
            <a:endParaRPr lang="en-SG" dirty="0"/>
          </a:p>
        </p:txBody>
      </p:sp>
      <p:pic>
        <p:nvPicPr>
          <p:cNvPr id="52" name="[Picture 5]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93" t="6224" r="15006" b="84195"/>
          <a:stretch/>
        </p:blipFill>
        <p:spPr bwMode="auto">
          <a:xfrm>
            <a:off x="863588" y="1535564"/>
            <a:ext cx="936104" cy="122608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3ea58510-f912-41a0-953d-ca355ff351e1"/>
          <p:cNvSpPr/>
          <p:nvPr/>
        </p:nvSpPr>
        <p:spPr>
          <a:xfrm flipH="1">
            <a:off x="-108520" y="3743940"/>
            <a:ext cx="3391786" cy="3285460"/>
          </a:xfrm>
          <a:custGeom>
            <a:avLst/>
            <a:gdLst>
              <a:gd name="connsiteX0" fmla="*/ 659218 w 3391786"/>
              <a:gd name="connsiteY0" fmla="*/ 3242930 h 3285460"/>
              <a:gd name="connsiteX1" fmla="*/ 659218 w 3391786"/>
              <a:gd name="connsiteY1" fmla="*/ 1828800 h 3285460"/>
              <a:gd name="connsiteX2" fmla="*/ 776176 w 3391786"/>
              <a:gd name="connsiteY2" fmla="*/ 1743739 h 3285460"/>
              <a:gd name="connsiteX3" fmla="*/ 967562 w 3391786"/>
              <a:gd name="connsiteY3" fmla="*/ 1818167 h 3285460"/>
              <a:gd name="connsiteX4" fmla="*/ 1233376 w 3391786"/>
              <a:gd name="connsiteY4" fmla="*/ 1828800 h 3285460"/>
              <a:gd name="connsiteX5" fmla="*/ 1307804 w 3391786"/>
              <a:gd name="connsiteY5" fmla="*/ 1371600 h 3285460"/>
              <a:gd name="connsiteX6" fmla="*/ 1020725 w 3391786"/>
              <a:gd name="connsiteY6" fmla="*/ 1318437 h 3285460"/>
              <a:gd name="connsiteX7" fmla="*/ 786809 w 3391786"/>
              <a:gd name="connsiteY7" fmla="*/ 1254642 h 3285460"/>
              <a:gd name="connsiteX8" fmla="*/ 478465 w 3391786"/>
              <a:gd name="connsiteY8" fmla="*/ 1073888 h 3285460"/>
              <a:gd name="connsiteX9" fmla="*/ 244548 w 3391786"/>
              <a:gd name="connsiteY9" fmla="*/ 765544 h 3285460"/>
              <a:gd name="connsiteX10" fmla="*/ 0 w 3391786"/>
              <a:gd name="connsiteY10" fmla="*/ 584790 h 3285460"/>
              <a:gd name="connsiteX11" fmla="*/ 21265 w 3391786"/>
              <a:gd name="connsiteY11" fmla="*/ 308344 h 3285460"/>
              <a:gd name="connsiteX12" fmla="*/ 223283 w 3391786"/>
              <a:gd name="connsiteY12" fmla="*/ 106325 h 3285460"/>
              <a:gd name="connsiteX13" fmla="*/ 478465 w 3391786"/>
              <a:gd name="connsiteY13" fmla="*/ 297711 h 3285460"/>
              <a:gd name="connsiteX14" fmla="*/ 584790 w 3391786"/>
              <a:gd name="connsiteY14" fmla="*/ 637953 h 3285460"/>
              <a:gd name="connsiteX15" fmla="*/ 776176 w 3391786"/>
              <a:gd name="connsiteY15" fmla="*/ 723014 h 3285460"/>
              <a:gd name="connsiteX16" fmla="*/ 925032 w 3391786"/>
              <a:gd name="connsiteY16" fmla="*/ 871870 h 3285460"/>
              <a:gd name="connsiteX17" fmla="*/ 1190846 w 3391786"/>
              <a:gd name="connsiteY17" fmla="*/ 893135 h 3285460"/>
              <a:gd name="connsiteX18" fmla="*/ 1350334 w 3391786"/>
              <a:gd name="connsiteY18" fmla="*/ 701749 h 3285460"/>
              <a:gd name="connsiteX19" fmla="*/ 1467293 w 3391786"/>
              <a:gd name="connsiteY19" fmla="*/ 701749 h 3285460"/>
              <a:gd name="connsiteX20" fmla="*/ 1424762 w 3391786"/>
              <a:gd name="connsiteY20" fmla="*/ 340242 h 3285460"/>
              <a:gd name="connsiteX21" fmla="*/ 1467293 w 3391786"/>
              <a:gd name="connsiteY21" fmla="*/ 116958 h 3285460"/>
              <a:gd name="connsiteX22" fmla="*/ 1562986 w 3391786"/>
              <a:gd name="connsiteY22" fmla="*/ 21265 h 3285460"/>
              <a:gd name="connsiteX23" fmla="*/ 1818167 w 3391786"/>
              <a:gd name="connsiteY23" fmla="*/ 0 h 3285460"/>
              <a:gd name="connsiteX24" fmla="*/ 2041451 w 3391786"/>
              <a:gd name="connsiteY24" fmla="*/ 127590 h 3285460"/>
              <a:gd name="connsiteX25" fmla="*/ 2083981 w 3391786"/>
              <a:gd name="connsiteY25" fmla="*/ 393404 h 3285460"/>
              <a:gd name="connsiteX26" fmla="*/ 2073348 w 3391786"/>
              <a:gd name="connsiteY26" fmla="*/ 499730 h 3285460"/>
              <a:gd name="connsiteX27" fmla="*/ 1998920 w 3391786"/>
              <a:gd name="connsiteY27" fmla="*/ 616688 h 3285460"/>
              <a:gd name="connsiteX28" fmla="*/ 2115879 w 3391786"/>
              <a:gd name="connsiteY28" fmla="*/ 712381 h 3285460"/>
              <a:gd name="connsiteX29" fmla="*/ 2158409 w 3391786"/>
              <a:gd name="connsiteY29" fmla="*/ 765544 h 3285460"/>
              <a:gd name="connsiteX30" fmla="*/ 2445488 w 3391786"/>
              <a:gd name="connsiteY30" fmla="*/ 861237 h 3285460"/>
              <a:gd name="connsiteX31" fmla="*/ 2551813 w 3391786"/>
              <a:gd name="connsiteY31" fmla="*/ 1020725 h 3285460"/>
              <a:gd name="connsiteX32" fmla="*/ 2828260 w 3391786"/>
              <a:gd name="connsiteY32" fmla="*/ 1403497 h 3285460"/>
              <a:gd name="connsiteX33" fmla="*/ 2966483 w 3391786"/>
              <a:gd name="connsiteY33" fmla="*/ 1414130 h 3285460"/>
              <a:gd name="connsiteX34" fmla="*/ 3157869 w 3391786"/>
              <a:gd name="connsiteY34" fmla="*/ 1531088 h 3285460"/>
              <a:gd name="connsiteX35" fmla="*/ 3391786 w 3391786"/>
              <a:gd name="connsiteY35" fmla="*/ 1850065 h 3285460"/>
              <a:gd name="connsiteX36" fmla="*/ 3019646 w 3391786"/>
              <a:gd name="connsiteY36" fmla="*/ 2360428 h 3285460"/>
              <a:gd name="connsiteX37" fmla="*/ 3062176 w 3391786"/>
              <a:gd name="connsiteY37" fmla="*/ 2445488 h 3285460"/>
              <a:gd name="connsiteX38" fmla="*/ 3062176 w 3391786"/>
              <a:gd name="connsiteY38" fmla="*/ 2870790 h 3285460"/>
              <a:gd name="connsiteX39" fmla="*/ 2966483 w 3391786"/>
              <a:gd name="connsiteY39" fmla="*/ 2987749 h 3285460"/>
              <a:gd name="connsiteX40" fmla="*/ 2955851 w 3391786"/>
              <a:gd name="connsiteY40" fmla="*/ 3285460 h 3285460"/>
              <a:gd name="connsiteX41" fmla="*/ 659218 w 3391786"/>
              <a:gd name="connsiteY41" fmla="*/ 3242930 h 3285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391786" h="3285460">
                <a:moveTo>
                  <a:pt x="659218" y="3242930"/>
                </a:moveTo>
                <a:lnTo>
                  <a:pt x="659218" y="1828800"/>
                </a:lnTo>
                <a:lnTo>
                  <a:pt x="776176" y="1743739"/>
                </a:lnTo>
                <a:lnTo>
                  <a:pt x="967562" y="1818167"/>
                </a:lnTo>
                <a:lnTo>
                  <a:pt x="1233376" y="1828800"/>
                </a:lnTo>
                <a:lnTo>
                  <a:pt x="1307804" y="1371600"/>
                </a:lnTo>
                <a:lnTo>
                  <a:pt x="1020725" y="1318437"/>
                </a:lnTo>
                <a:lnTo>
                  <a:pt x="786809" y="1254642"/>
                </a:lnTo>
                <a:lnTo>
                  <a:pt x="478465" y="1073888"/>
                </a:lnTo>
                <a:lnTo>
                  <a:pt x="244548" y="765544"/>
                </a:lnTo>
                <a:lnTo>
                  <a:pt x="0" y="584790"/>
                </a:lnTo>
                <a:lnTo>
                  <a:pt x="21265" y="308344"/>
                </a:lnTo>
                <a:lnTo>
                  <a:pt x="223283" y="106325"/>
                </a:lnTo>
                <a:lnTo>
                  <a:pt x="478465" y="297711"/>
                </a:lnTo>
                <a:lnTo>
                  <a:pt x="584790" y="637953"/>
                </a:lnTo>
                <a:lnTo>
                  <a:pt x="776176" y="723014"/>
                </a:lnTo>
                <a:lnTo>
                  <a:pt x="925032" y="871870"/>
                </a:lnTo>
                <a:lnTo>
                  <a:pt x="1190846" y="893135"/>
                </a:lnTo>
                <a:lnTo>
                  <a:pt x="1350334" y="701749"/>
                </a:lnTo>
                <a:lnTo>
                  <a:pt x="1467293" y="701749"/>
                </a:lnTo>
                <a:lnTo>
                  <a:pt x="1424762" y="340242"/>
                </a:lnTo>
                <a:lnTo>
                  <a:pt x="1467293" y="116958"/>
                </a:lnTo>
                <a:lnTo>
                  <a:pt x="1562986" y="21265"/>
                </a:lnTo>
                <a:lnTo>
                  <a:pt x="1818167" y="0"/>
                </a:lnTo>
                <a:lnTo>
                  <a:pt x="2041451" y="127590"/>
                </a:lnTo>
                <a:lnTo>
                  <a:pt x="2083981" y="393404"/>
                </a:lnTo>
                <a:lnTo>
                  <a:pt x="2073348" y="499730"/>
                </a:lnTo>
                <a:lnTo>
                  <a:pt x="1998920" y="616688"/>
                </a:lnTo>
                <a:cubicBezTo>
                  <a:pt x="2129168" y="698093"/>
                  <a:pt x="2047935" y="633112"/>
                  <a:pt x="2115879" y="712381"/>
                </a:cubicBezTo>
                <a:cubicBezTo>
                  <a:pt x="2160880" y="764882"/>
                  <a:pt x="2137098" y="722925"/>
                  <a:pt x="2158409" y="765544"/>
                </a:cubicBezTo>
                <a:lnTo>
                  <a:pt x="2445488" y="861237"/>
                </a:lnTo>
                <a:lnTo>
                  <a:pt x="2551813" y="1020725"/>
                </a:lnTo>
                <a:lnTo>
                  <a:pt x="2828260" y="1403497"/>
                </a:lnTo>
                <a:lnTo>
                  <a:pt x="2966483" y="1414130"/>
                </a:lnTo>
                <a:lnTo>
                  <a:pt x="3157869" y="1531088"/>
                </a:lnTo>
                <a:lnTo>
                  <a:pt x="3391786" y="1850065"/>
                </a:lnTo>
                <a:lnTo>
                  <a:pt x="3019646" y="2360428"/>
                </a:lnTo>
                <a:lnTo>
                  <a:pt x="3062176" y="2445488"/>
                </a:lnTo>
                <a:lnTo>
                  <a:pt x="3062176" y="2870790"/>
                </a:lnTo>
                <a:lnTo>
                  <a:pt x="2966483" y="2987749"/>
                </a:lnTo>
                <a:lnTo>
                  <a:pt x="2955851" y="3285460"/>
                </a:lnTo>
                <a:lnTo>
                  <a:pt x="659218" y="3242930"/>
                </a:lnTo>
                <a:close/>
              </a:path>
            </a:pathLst>
          </a:custGeom>
          <a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  <a:ln w="25400" cap="flat" cmpd="sng" algn="ctr">
            <a:noFill/>
            <a:prstDash val="solid"/>
          </a:ln>
          <a:effectLst>
            <a:softEdge rad="63500"/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HighlightBackgroundShape3ecc53df-7097-4171-9635-9035f3bedd94"/>
          <p:cNvSpPr>
            <a:spLocks noGrp="1"/>
          </p:cNvSpPr>
          <p:nvPr>
            <p:ph idx="1"/>
          </p:nvPr>
        </p:nvSpPr>
        <p:spPr>
          <a:xfrm>
            <a:off x="4211960" y="2864610"/>
            <a:ext cx="4525271" cy="3015776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Another bullet point</a:t>
            </a:r>
          </a:p>
          <a:p>
            <a:pPr lvl="1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sub-bullet point</a:t>
            </a:r>
          </a:p>
          <a:p>
            <a:pPr lvl="2"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 third-level bullet point</a:t>
            </a:r>
          </a:p>
          <a:p>
            <a:pPr>
              <a:lnSpc>
                <a:spcPct val="160000"/>
              </a:lnSpc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One more bullet point</a:t>
            </a:r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[Picture 5]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5" t="7103" r="7659" b="84195"/>
          <a:stretch/>
        </p:blipFill>
        <p:spPr bwMode="auto">
          <a:xfrm>
            <a:off x="1799692" y="1644970"/>
            <a:ext cx="1137683" cy="1113598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[Flowchart: Extract 4]"/>
          <p:cNvSpPr>
            <a:spLocks noChangeAspect="1"/>
          </p:cNvSpPr>
          <p:nvPr/>
        </p:nvSpPr>
        <p:spPr>
          <a:xfrm rot="20042488">
            <a:off x="1516621" y="2435474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[Donut 4]"/>
          <p:cNvSpPr/>
          <p:nvPr/>
        </p:nvSpPr>
        <p:spPr>
          <a:xfrm>
            <a:off x="1696616" y="1353713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pic>
        <p:nvPicPr>
          <p:cNvPr id="16" name="[Picture 74]"/>
          <p:cNvPicPr>
            <a:picLocks noChangeAspect="1" noChangeArrowheads="1"/>
          </p:cNvPicPr>
          <p:nvPr/>
        </p:nvPicPr>
        <p:blipFill rotWithShape="1">
          <a:blip r:embed="rId10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14"/>
          <a:stretch/>
        </p:blipFill>
        <p:spPr bwMode="auto">
          <a:xfrm rot="16200000">
            <a:off x="6507431" y="1201341"/>
            <a:ext cx="917145" cy="76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20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21" name="[Donut 4]"/>
          <p:cNvSpPr/>
          <p:nvPr/>
        </p:nvSpPr>
        <p:spPr>
          <a:xfrm>
            <a:off x="6228184" y="98566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22" name="[Donut 4]"/>
          <p:cNvSpPr/>
          <p:nvPr/>
        </p:nvSpPr>
        <p:spPr>
          <a:xfrm>
            <a:off x="6233120" y="980728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65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0.08403 -0.08866 " pathEditMode="relative" rAng="0" ptsTypes="AA">
                                      <p:cBhvr>
                                        <p:cTn id="9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1" y="-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"/>
                            </p:stCondLst>
                            <p:childTnLst>
                              <p:par>
                                <p:cTn id="1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remove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"/>
                            </p:stCondLst>
                            <p:childTnLst>
                              <p:par>
                                <p:cTn id="3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2504342 0.04166668 0.02504342 0.04166668 0.05008685 0.08333336 E" pathEditMode="relative" ptsTypes="">
                                      <p:cBhvr>
                                        <p:cTn id="43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46472" y="114286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4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0"/>
                            </p:stCondLst>
                            <p:childTnLst>
                              <p:par>
                                <p:cTn id="50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"/>
                            </p:stCondLst>
                            <p:childTnLst>
                              <p:par>
                                <p:cTn id="6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4857636 0.04177777 0.004857636 0.04177777 0.009715271 0.08355555 E" pathEditMode="relative" ptsTypes="">
                                      <p:cBhvr>
                                        <p:cTn id="6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78441" y="88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00"/>
                            </p:stCondLst>
                            <p:childTnLst>
                              <p:par>
                                <p:cTn id="71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7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"/>
                            </p:stCondLst>
                            <p:childTnLst>
                              <p:par>
                                <p:cTn id="8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3202947 0.03644443 0.03202947 0.03644443 0.06405894 0.07288886 E" pathEditMode="relative" ptsTypes="">
                                      <p:cBhvr>
                                        <p:cTn id="8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7" dur="250" fill="hold"/>
                                        <p:tgtEl>
                                          <p:spTgt spid="5"/>
                                        </p:tgtEl>
                                      </p:cBhvr>
                                      <p:by x="116401" y="86364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00"/>
                            </p:stCondLst>
                            <p:childTnLst>
                              <p:par>
                                <p:cTn id="92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9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00"/>
                            </p:stCondLst>
                            <p:childTnLst>
                              <p:par>
                                <p:cTn id="10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3189233 0.03911113 -0.03189233 0.03911113 -0.06378467 0.07822226 E" pathEditMode="relative" ptsTypes="">
                                      <p:cBhvr>
                                        <p:cTn id="10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8" dur="250" fill="hold"/>
                                        <p:tgtEl>
                                          <p:spTgt spid="13"/>
                                        </p:tgtEl>
                                      </p:cBhvr>
                                      <p:by x="116453" y="131579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"/>
                            </p:stCondLst>
                            <p:childTnLst>
                              <p:par>
                                <p:cTn id="113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3" grpId="0" animBg="1"/>
      <p:bldP spid="13" grpId="1" animBg="1"/>
      <p:bldP spid="13" grpId="2" animBg="1"/>
      <p:bldP spid="13" grpId="3" animBg="1"/>
      <p:bldP spid="5" grpId="0" animBg="1"/>
      <p:bldP spid="5" grpId="1" animBg="1"/>
      <p:bldP spid="5" grpId="2" animBg="1"/>
      <p:bldP spid="5" grpId="3" animBg="1"/>
      <p:bldP spid="4" grpId="0" animBg="1"/>
      <p:bldP spid="4" grpId="1" animBg="1"/>
      <p:bldP spid="4" grpId="2" animBg="1"/>
      <p:bldP spid="4" grpId="3" animBg="1"/>
      <p:bldP spid="3" grpId="0" animBg="1"/>
      <p:bldP spid="3" grpId="1" animBg="1"/>
      <p:bldP spid="3" grpId="2" animBg="1"/>
      <p:bldP spid="3" grpId="3" animBg="1"/>
      <p:bldP spid="11" grpId="0" animBg="1"/>
      <p:bldP spid="11" grpId="1" animBg="1"/>
      <p:bldP spid="11" grpId="2" animBg="1"/>
      <p:bldP spid="12" grpId="0" animBg="1"/>
      <p:bldP spid="12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To show which part of the slide you are describing:</a:t>
            </a:r>
            <a:endParaRPr lang="en-SG" dirty="0">
              <a:solidFill>
                <a:srgbClr val="FFFF00"/>
              </a:solidFill>
            </a:endParaRPr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[Flowchart: Connector 1]"/>
          <p:cNvSpPr/>
          <p:nvPr/>
        </p:nvSpPr>
        <p:spPr>
          <a:xfrm>
            <a:off x="4819792" y="2091994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0" name="[Flowchart: Connector 5]"/>
          <p:cNvSpPr>
            <a:spLocks/>
          </p:cNvSpPr>
          <p:nvPr/>
        </p:nvSpPr>
        <p:spPr>
          <a:xfrm>
            <a:off x="5370562" y="3809076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1" name="[Flowchart: Connector 10]"/>
          <p:cNvSpPr>
            <a:spLocks/>
          </p:cNvSpPr>
          <p:nvPr/>
        </p:nvSpPr>
        <p:spPr>
          <a:xfrm>
            <a:off x="7392577" y="2466614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[Flowchart: Connector 11]"/>
          <p:cNvSpPr>
            <a:spLocks/>
          </p:cNvSpPr>
          <p:nvPr/>
        </p:nvSpPr>
        <p:spPr>
          <a:xfrm>
            <a:off x="6980106" y="4117146"/>
            <a:ext cx="1368152" cy="1368152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78" name="[Group 33]"/>
          <p:cNvGrpSpPr/>
          <p:nvPr/>
        </p:nvGrpSpPr>
        <p:grpSpPr>
          <a:xfrm>
            <a:off x="942080" y="3161160"/>
            <a:ext cx="1294603" cy="1298888"/>
            <a:chOff x="7020272" y="1392894"/>
            <a:chExt cx="1294603" cy="1298888"/>
          </a:xfrm>
        </p:grpSpPr>
        <p:pic>
          <p:nvPicPr>
            <p:cNvPr id="79" name="Picture 2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0" name="Rectangle 79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Animate in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81" name="[Group 131]"/>
            <p:cNvGrpSpPr/>
            <p:nvPr/>
          </p:nvGrpSpPr>
          <p:grpSpPr>
            <a:xfrm>
              <a:off x="7284736" y="1567148"/>
              <a:ext cx="838200" cy="838200"/>
              <a:chOff x="276083" y="3844490"/>
              <a:chExt cx="838200" cy="838200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322109" y="3894381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276083" y="384449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84" name="Flowchart: Connector 83"/>
              <p:cNvSpPr/>
              <p:nvPr/>
            </p:nvSpPr>
            <p:spPr>
              <a:xfrm rot="5400000">
                <a:off x="411597" y="398827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lowchart: Connector 84"/>
              <p:cNvSpPr/>
              <p:nvPr/>
            </p:nvSpPr>
            <p:spPr>
              <a:xfrm rot="18937352">
                <a:off x="892189" y="406681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591699" y="3976411"/>
                <a:ext cx="262435" cy="94707"/>
              </a:xfrm>
              <a:custGeom>
                <a:avLst/>
                <a:gdLst>
                  <a:gd name="connsiteX0" fmla="*/ 0 w 365125"/>
                  <a:gd name="connsiteY0" fmla="*/ 0 h 79375"/>
                  <a:gd name="connsiteX1" fmla="*/ 196850 w 365125"/>
                  <a:gd name="connsiteY1" fmla="*/ 0 h 79375"/>
                  <a:gd name="connsiteX2" fmla="*/ 365125 w 365125"/>
                  <a:gd name="connsiteY2" fmla="*/ 79375 h 79375"/>
                  <a:gd name="connsiteX0" fmla="*/ 0 w 365125"/>
                  <a:gd name="connsiteY0" fmla="*/ 5879 h 85254"/>
                  <a:gd name="connsiteX1" fmla="*/ 196850 w 365125"/>
                  <a:gd name="connsiteY1" fmla="*/ 5879 h 85254"/>
                  <a:gd name="connsiteX2" fmla="*/ 365125 w 365125"/>
                  <a:gd name="connsiteY2" fmla="*/ 85254 h 85254"/>
                  <a:gd name="connsiteX0" fmla="*/ 0 w 365125"/>
                  <a:gd name="connsiteY0" fmla="*/ 16459 h 95834"/>
                  <a:gd name="connsiteX1" fmla="*/ 142875 w 365125"/>
                  <a:gd name="connsiteY1" fmla="*/ 3759 h 95834"/>
                  <a:gd name="connsiteX2" fmla="*/ 365125 w 365125"/>
                  <a:gd name="connsiteY2" fmla="*/ 95834 h 95834"/>
                  <a:gd name="connsiteX0" fmla="*/ 0 w 365125"/>
                  <a:gd name="connsiteY0" fmla="*/ 13245 h 92620"/>
                  <a:gd name="connsiteX1" fmla="*/ 142875 w 365125"/>
                  <a:gd name="connsiteY1" fmla="*/ 545 h 92620"/>
                  <a:gd name="connsiteX2" fmla="*/ 365125 w 365125"/>
                  <a:gd name="connsiteY2" fmla="*/ 92620 h 92620"/>
                  <a:gd name="connsiteX0" fmla="*/ 0 w 365125"/>
                  <a:gd name="connsiteY0" fmla="*/ 15332 h 94707"/>
                  <a:gd name="connsiteX1" fmla="*/ 142875 w 365125"/>
                  <a:gd name="connsiteY1" fmla="*/ 2632 h 94707"/>
                  <a:gd name="connsiteX2" fmla="*/ 365125 w 365125"/>
                  <a:gd name="connsiteY2" fmla="*/ 94707 h 94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5125" h="94707">
                    <a:moveTo>
                      <a:pt x="0" y="15332"/>
                    </a:moveTo>
                    <a:cubicBezTo>
                      <a:pt x="68792" y="-3718"/>
                      <a:pt x="75671" y="-1072"/>
                      <a:pt x="142875" y="2632"/>
                    </a:cubicBezTo>
                    <a:cubicBezTo>
                      <a:pt x="210079" y="6336"/>
                      <a:pt x="309033" y="68249"/>
                      <a:pt x="365125" y="94707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 86"/>
              <p:cNvSpPr/>
              <p:nvPr/>
            </p:nvSpPr>
            <p:spPr>
              <a:xfrm rot="685869">
                <a:off x="587225" y="4208429"/>
                <a:ext cx="257326" cy="143906"/>
              </a:xfrm>
              <a:custGeom>
                <a:avLst/>
                <a:gdLst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58775 w 358775"/>
                  <a:gd name="connsiteY0" fmla="*/ 0 h 177800"/>
                  <a:gd name="connsiteX1" fmla="*/ 225425 w 358775"/>
                  <a:gd name="connsiteY1" fmla="*/ 133350 h 177800"/>
                  <a:gd name="connsiteX2" fmla="*/ 0 w 358775"/>
                  <a:gd name="connsiteY2" fmla="*/ 177800 h 177800"/>
                  <a:gd name="connsiteX0" fmla="*/ 358775 w 358775"/>
                  <a:gd name="connsiteY0" fmla="*/ 0 h 177800"/>
                  <a:gd name="connsiteX1" fmla="*/ 222250 w 358775"/>
                  <a:gd name="connsiteY1" fmla="*/ 120650 h 177800"/>
                  <a:gd name="connsiteX2" fmla="*/ 0 w 358775"/>
                  <a:gd name="connsiteY2" fmla="*/ 177800 h 17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58775" h="177800">
                    <a:moveTo>
                      <a:pt x="358775" y="0"/>
                    </a:moveTo>
                    <a:cubicBezTo>
                      <a:pt x="322792" y="67733"/>
                      <a:pt x="282046" y="91017"/>
                      <a:pt x="222250" y="120650"/>
                    </a:cubicBezTo>
                    <a:cubicBezTo>
                      <a:pt x="162454" y="150283"/>
                      <a:pt x="75142" y="162983"/>
                      <a:pt x="0" y="177800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Flowchart: Connector 87"/>
              <p:cNvSpPr/>
              <p:nvPr/>
            </p:nvSpPr>
            <p:spPr>
              <a:xfrm rot="5400000">
                <a:off x="420087" y="4242858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0" name="[Donut 4]"/>
          <p:cNvSpPr/>
          <p:nvPr/>
        </p:nvSpPr>
        <p:spPr>
          <a:xfrm>
            <a:off x="942080" y="3109034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91" name="Pentagon 90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shapes for areas you plan to describe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92" name="[TextBox 2]"/>
          <p:cNvSpPr txBox="1"/>
          <p:nvPr/>
        </p:nvSpPr>
        <p:spPr>
          <a:xfrm>
            <a:off x="3686602" y="5581320"/>
            <a:ext cx="4968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Image credit: Wikipedia</a:t>
            </a:r>
            <a:endParaRPr lang="en-SG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6" name="[Flowchart: Extract 4]"/>
          <p:cNvSpPr>
            <a:spLocks noChangeAspect="1"/>
          </p:cNvSpPr>
          <p:nvPr/>
        </p:nvSpPr>
        <p:spPr>
          <a:xfrm rot="20042488">
            <a:off x="5185161" y="2483973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[Flowchart: Extract 4]"/>
          <p:cNvSpPr>
            <a:spLocks noChangeAspect="1"/>
          </p:cNvSpPr>
          <p:nvPr/>
        </p:nvSpPr>
        <p:spPr>
          <a:xfrm rot="20042488">
            <a:off x="5708660" y="4217396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[Flowchart: Extract 4]"/>
          <p:cNvSpPr>
            <a:spLocks noChangeAspect="1"/>
          </p:cNvSpPr>
          <p:nvPr/>
        </p:nvSpPr>
        <p:spPr>
          <a:xfrm rot="20042488">
            <a:off x="7730674" y="2799342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[Flowchart: Extract 4]"/>
          <p:cNvSpPr>
            <a:spLocks noChangeAspect="1"/>
          </p:cNvSpPr>
          <p:nvPr/>
        </p:nvSpPr>
        <p:spPr>
          <a:xfrm rot="20042488">
            <a:off x="7637389" y="4711865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0" name="[Flowchart: Extract 4]"/>
          <p:cNvSpPr>
            <a:spLocks noChangeAspect="1"/>
          </p:cNvSpPr>
          <p:nvPr/>
        </p:nvSpPr>
        <p:spPr>
          <a:xfrm rot="20042488">
            <a:off x="1529128" y="3721248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82308633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1" nodeType="click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2862528 0.1263797 0.02862528 0.1263797 0.05725055 0.2527593 E" pathEditMode="relative" ptsTypes="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110565 -0.1033869 0.110565 -0.1033869 0.2211301 -0.2067737 E" pathEditMode="relative" ptsTypes="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05100886 0.1394374 -0.005100886 0.1394374 -0.01020177 0.2788748 E" pathEditMode="relative" ptsTypes=""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3340037 -0.07222346 -0.3340037 -0.07222346 -0.6680075 -0.1444469 E" pathEditMode="relative" ptsTypes="">
                                      <p:cBhvr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8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"/>
                            </p:stCondLst>
                            <p:childTnLst>
                              <p:par>
                                <p:cTn id="9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7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2" grpId="2"/>
      <p:bldP spid="39" grpId="0" animBg="1"/>
      <p:bldP spid="40" grpId="0" animBg="1"/>
      <p:bldP spid="41" grpId="0" animBg="1"/>
      <p:bldP spid="42" grpId="0" animBg="1"/>
      <p:bldP spid="90" grpId="0" animBg="1"/>
      <p:bldP spid="90" grpId="1" animBg="1"/>
      <p:bldP spid="91" grpId="0" animBg="1"/>
      <p:bldP spid="26" grpId="0" animBg="1"/>
      <p:bldP spid="26" grpId="1" animBg="1"/>
      <p:bldP spid="26" grpId="2" animBg="1"/>
      <p:bldP spid="27" grpId="0" animBg="1"/>
      <p:bldP spid="27" grpId="1" animBg="1"/>
      <p:bldP spid="27" grpId="2" animBg="1"/>
      <p:bldP spid="28" grpId="0" animBg="1"/>
      <p:bldP spid="28" grpId="1" animBg="1"/>
      <p:bldP spid="28" grpId="2" animBg="1"/>
      <p:bldP spid="29" grpId="0" animBg="1"/>
      <p:bldP spid="29" grpId="1" animBg="1"/>
      <p:bldP spid="29" grpId="2" animBg="1"/>
      <p:bldP spid="3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8" name="[Picture 74]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14"/>
          <a:stretch/>
        </p:blipFill>
        <p:spPr bwMode="auto">
          <a:xfrm>
            <a:off x="7272135" y="6131226"/>
            <a:ext cx="917145" cy="76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show which part of the slide you are describing: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[Flowchart: Connector 1]"/>
          <p:cNvSpPr/>
          <p:nvPr/>
        </p:nvSpPr>
        <p:spPr>
          <a:xfrm>
            <a:off x="4819792" y="2091994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0" name="[Flowchart: Connector 5]"/>
          <p:cNvSpPr>
            <a:spLocks/>
          </p:cNvSpPr>
          <p:nvPr/>
        </p:nvSpPr>
        <p:spPr>
          <a:xfrm>
            <a:off x="5370562" y="3809076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1" name="[Flowchart: Connector 10]"/>
          <p:cNvSpPr>
            <a:spLocks/>
          </p:cNvSpPr>
          <p:nvPr/>
        </p:nvSpPr>
        <p:spPr>
          <a:xfrm>
            <a:off x="7392577" y="2466614"/>
            <a:ext cx="796703" cy="796703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[Flowchart: Connector 11]"/>
          <p:cNvSpPr>
            <a:spLocks/>
          </p:cNvSpPr>
          <p:nvPr/>
        </p:nvSpPr>
        <p:spPr>
          <a:xfrm>
            <a:off x="6980106" y="4117146"/>
            <a:ext cx="1368152" cy="1368152"/>
          </a:xfrm>
          <a:prstGeom prst="flowChartConnector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78" name="[Group 33]"/>
          <p:cNvGrpSpPr/>
          <p:nvPr/>
        </p:nvGrpSpPr>
        <p:grpSpPr>
          <a:xfrm>
            <a:off x="942080" y="3161160"/>
            <a:ext cx="1294603" cy="1298888"/>
            <a:chOff x="7020272" y="1392894"/>
            <a:chExt cx="1294603" cy="1298888"/>
          </a:xfrm>
        </p:grpSpPr>
        <p:pic>
          <p:nvPicPr>
            <p:cNvPr id="79" name="Picture 2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0" name="Rectangle 79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Animate in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81" name="[Group 131]"/>
            <p:cNvGrpSpPr/>
            <p:nvPr/>
          </p:nvGrpSpPr>
          <p:grpSpPr>
            <a:xfrm>
              <a:off x="7284736" y="1567148"/>
              <a:ext cx="838200" cy="838200"/>
              <a:chOff x="276083" y="3844490"/>
              <a:chExt cx="838200" cy="838200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322109" y="3894381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276083" y="384449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84" name="Flowchart: Connector 83"/>
              <p:cNvSpPr/>
              <p:nvPr/>
            </p:nvSpPr>
            <p:spPr>
              <a:xfrm rot="5400000">
                <a:off x="411597" y="398827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Flowchart: Connector 84"/>
              <p:cNvSpPr/>
              <p:nvPr/>
            </p:nvSpPr>
            <p:spPr>
              <a:xfrm rot="18937352">
                <a:off x="892189" y="406681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591699" y="3976411"/>
                <a:ext cx="262435" cy="94707"/>
              </a:xfrm>
              <a:custGeom>
                <a:avLst/>
                <a:gdLst>
                  <a:gd name="connsiteX0" fmla="*/ 0 w 365125"/>
                  <a:gd name="connsiteY0" fmla="*/ 0 h 79375"/>
                  <a:gd name="connsiteX1" fmla="*/ 196850 w 365125"/>
                  <a:gd name="connsiteY1" fmla="*/ 0 h 79375"/>
                  <a:gd name="connsiteX2" fmla="*/ 365125 w 365125"/>
                  <a:gd name="connsiteY2" fmla="*/ 79375 h 79375"/>
                  <a:gd name="connsiteX0" fmla="*/ 0 w 365125"/>
                  <a:gd name="connsiteY0" fmla="*/ 5879 h 85254"/>
                  <a:gd name="connsiteX1" fmla="*/ 196850 w 365125"/>
                  <a:gd name="connsiteY1" fmla="*/ 5879 h 85254"/>
                  <a:gd name="connsiteX2" fmla="*/ 365125 w 365125"/>
                  <a:gd name="connsiteY2" fmla="*/ 85254 h 85254"/>
                  <a:gd name="connsiteX0" fmla="*/ 0 w 365125"/>
                  <a:gd name="connsiteY0" fmla="*/ 16459 h 95834"/>
                  <a:gd name="connsiteX1" fmla="*/ 142875 w 365125"/>
                  <a:gd name="connsiteY1" fmla="*/ 3759 h 95834"/>
                  <a:gd name="connsiteX2" fmla="*/ 365125 w 365125"/>
                  <a:gd name="connsiteY2" fmla="*/ 95834 h 95834"/>
                  <a:gd name="connsiteX0" fmla="*/ 0 w 365125"/>
                  <a:gd name="connsiteY0" fmla="*/ 13245 h 92620"/>
                  <a:gd name="connsiteX1" fmla="*/ 142875 w 365125"/>
                  <a:gd name="connsiteY1" fmla="*/ 545 h 92620"/>
                  <a:gd name="connsiteX2" fmla="*/ 365125 w 365125"/>
                  <a:gd name="connsiteY2" fmla="*/ 92620 h 92620"/>
                  <a:gd name="connsiteX0" fmla="*/ 0 w 365125"/>
                  <a:gd name="connsiteY0" fmla="*/ 15332 h 94707"/>
                  <a:gd name="connsiteX1" fmla="*/ 142875 w 365125"/>
                  <a:gd name="connsiteY1" fmla="*/ 2632 h 94707"/>
                  <a:gd name="connsiteX2" fmla="*/ 365125 w 365125"/>
                  <a:gd name="connsiteY2" fmla="*/ 94707 h 94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5125" h="94707">
                    <a:moveTo>
                      <a:pt x="0" y="15332"/>
                    </a:moveTo>
                    <a:cubicBezTo>
                      <a:pt x="68792" y="-3718"/>
                      <a:pt x="75671" y="-1072"/>
                      <a:pt x="142875" y="2632"/>
                    </a:cubicBezTo>
                    <a:cubicBezTo>
                      <a:pt x="210079" y="6336"/>
                      <a:pt x="309033" y="68249"/>
                      <a:pt x="365125" y="94707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Freeform 86"/>
              <p:cNvSpPr/>
              <p:nvPr/>
            </p:nvSpPr>
            <p:spPr>
              <a:xfrm rot="685869">
                <a:off x="587225" y="4208429"/>
                <a:ext cx="257326" cy="143906"/>
              </a:xfrm>
              <a:custGeom>
                <a:avLst/>
                <a:gdLst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58775 w 358775"/>
                  <a:gd name="connsiteY0" fmla="*/ 0 h 177800"/>
                  <a:gd name="connsiteX1" fmla="*/ 225425 w 358775"/>
                  <a:gd name="connsiteY1" fmla="*/ 133350 h 177800"/>
                  <a:gd name="connsiteX2" fmla="*/ 0 w 358775"/>
                  <a:gd name="connsiteY2" fmla="*/ 177800 h 177800"/>
                  <a:gd name="connsiteX0" fmla="*/ 358775 w 358775"/>
                  <a:gd name="connsiteY0" fmla="*/ 0 h 177800"/>
                  <a:gd name="connsiteX1" fmla="*/ 222250 w 358775"/>
                  <a:gd name="connsiteY1" fmla="*/ 120650 h 177800"/>
                  <a:gd name="connsiteX2" fmla="*/ 0 w 358775"/>
                  <a:gd name="connsiteY2" fmla="*/ 177800 h 17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58775" h="177800">
                    <a:moveTo>
                      <a:pt x="358775" y="0"/>
                    </a:moveTo>
                    <a:cubicBezTo>
                      <a:pt x="322792" y="67733"/>
                      <a:pt x="282046" y="91017"/>
                      <a:pt x="222250" y="120650"/>
                    </a:cubicBezTo>
                    <a:cubicBezTo>
                      <a:pt x="162454" y="150283"/>
                      <a:pt x="75142" y="162983"/>
                      <a:pt x="0" y="177800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Flowchart: Connector 87"/>
              <p:cNvSpPr/>
              <p:nvPr/>
            </p:nvSpPr>
            <p:spPr>
              <a:xfrm rot="5400000">
                <a:off x="420087" y="4242858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1" name="Pentagon 90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chemeClr val="bg1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Draw shapes for areas you plan to describe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4" name="[TextBox 2]"/>
          <p:cNvSpPr txBox="1"/>
          <p:nvPr/>
        </p:nvSpPr>
        <p:spPr>
          <a:xfrm>
            <a:off x="3686602" y="5581320"/>
            <a:ext cx="4968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Image credit: Wikipedia</a:t>
            </a:r>
            <a:endParaRPr lang="en-SG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8" name="[Donut 4]"/>
          <p:cNvSpPr/>
          <p:nvPr/>
        </p:nvSpPr>
        <p:spPr>
          <a:xfrm>
            <a:off x="7064896" y="570411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02" name="[Donut 4]"/>
          <p:cNvSpPr/>
          <p:nvPr/>
        </p:nvSpPr>
        <p:spPr>
          <a:xfrm>
            <a:off x="7064896" y="570411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03" name="[Donut 4]"/>
          <p:cNvSpPr/>
          <p:nvPr/>
        </p:nvSpPr>
        <p:spPr>
          <a:xfrm>
            <a:off x="7064896" y="570411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04" name="[Donut 4]"/>
          <p:cNvSpPr/>
          <p:nvPr/>
        </p:nvSpPr>
        <p:spPr>
          <a:xfrm>
            <a:off x="7064896" y="5704114"/>
            <a:ext cx="1219200" cy="1219200"/>
          </a:xfrm>
          <a:prstGeom prst="donut">
            <a:avLst/>
          </a:prstGeom>
          <a:solidFill>
            <a:srgbClr val="FF660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3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00"/>
                            </p:stCondLst>
                            <p:childTnLst>
                              <p:par>
                                <p:cTn id="1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7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7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3011648 0.1251883 0.03011648 0.1251883 0.06023297 0.2503765 E" pathEditMode="relative" ptsTypes="">
                                      <p:cBhvr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00"/>
                            </p:stCondLst>
                            <p:childTnLst>
                              <p:par>
                                <p:cTn id="3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4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"/>
                            </p:stCondLst>
                            <p:childTnLst>
                              <p:par>
                                <p:cTn id="4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7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1105651 -0.09787564 0.1105651 -0.09787564 0.2211302 -0.1957513 E" pathEditMode="relative" ptsTypes="">
                                      <p:cBhvr>
                                        <p:cTn id="5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00"/>
                            </p:stCondLst>
                            <p:childTnLst>
                              <p:par>
                                <p:cTn id="57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"/>
                            </p:stCondLst>
                            <p:childTnLst>
                              <p:par>
                                <p:cTn id="6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7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06930585 0.1411677 -0.006930585 0.1411677 -0.01386117 0.2823355 E" pathEditMode="relative" ptsTypes="">
                                      <p:cBhvr>
                                        <p:cTn id="7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2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</p:cBhvr>
                                      <p:by x="171727" y="171727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90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900"/>
                            </p:stCondLst>
                            <p:childTnLst>
                              <p:par>
                                <p:cTn id="78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41" grpId="3" animBg="1"/>
      <p:bldP spid="42" grpId="0" animBg="1"/>
      <p:bldP spid="28" grpId="0" animBg="1"/>
      <p:bldP spid="28" grpId="1" animBg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show which part of the slide you are describing: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Pentagon 90"/>
          <p:cNvSpPr/>
          <p:nvPr/>
        </p:nvSpPr>
        <p:spPr>
          <a:xfrm>
            <a:off x="251520" y="1988840"/>
            <a:ext cx="2952328" cy="760154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Works with other </a:t>
            </a:r>
            <a:r>
              <a:rPr lang="en-US" sz="2000" dirty="0" smtClean="0">
                <a:solidFill>
                  <a:schemeClr val="bg1"/>
                </a:solidFill>
              </a:rPr>
              <a:t/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shapes </a:t>
            </a:r>
            <a:r>
              <a:rPr lang="en-US" sz="2000" dirty="0">
                <a:solidFill>
                  <a:schemeClr val="bg1"/>
                </a:solidFill>
              </a:rPr>
              <a:t>too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22" name="[Right Arrow 2]"/>
          <p:cNvSpPr/>
          <p:nvPr/>
        </p:nvSpPr>
        <p:spPr>
          <a:xfrm>
            <a:off x="4283968" y="3131055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4" name="[Right Arrow 22]"/>
          <p:cNvSpPr/>
          <p:nvPr/>
        </p:nvSpPr>
        <p:spPr>
          <a:xfrm rot="5400000">
            <a:off x="4729438" y="4563126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[Right Arrow 23]"/>
          <p:cNvSpPr/>
          <p:nvPr/>
        </p:nvSpPr>
        <p:spPr>
          <a:xfrm rot="16200000">
            <a:off x="5650399" y="4394290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[Right Arrow 34]"/>
          <p:cNvSpPr/>
          <p:nvPr/>
        </p:nvSpPr>
        <p:spPr>
          <a:xfrm>
            <a:off x="5454803" y="3134150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[Right Arrow 35]"/>
          <p:cNvSpPr/>
          <p:nvPr/>
        </p:nvSpPr>
        <p:spPr>
          <a:xfrm rot="5400000">
            <a:off x="6498214" y="3133159"/>
            <a:ext cx="324036" cy="288032"/>
          </a:xfrm>
          <a:prstGeom prst="rightArrow">
            <a:avLst/>
          </a:prstGeom>
          <a:solidFill>
            <a:srgbClr val="0070C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8" name="[Group 33]"/>
          <p:cNvGrpSpPr/>
          <p:nvPr/>
        </p:nvGrpSpPr>
        <p:grpSpPr>
          <a:xfrm>
            <a:off x="942080" y="3161160"/>
            <a:ext cx="1294603" cy="1298888"/>
            <a:chOff x="7020272" y="1392894"/>
            <a:chExt cx="1294603" cy="1298888"/>
          </a:xfrm>
        </p:grpSpPr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Rectangle 29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Animate in Slide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[Group 131]"/>
            <p:cNvGrpSpPr/>
            <p:nvPr/>
          </p:nvGrpSpPr>
          <p:grpSpPr>
            <a:xfrm>
              <a:off x="7284736" y="1567148"/>
              <a:ext cx="838200" cy="838200"/>
              <a:chOff x="276083" y="3844490"/>
              <a:chExt cx="838200" cy="8382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322109" y="3894381"/>
                <a:ext cx="741789" cy="559065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76083" y="3844490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34" name="Flowchart: Connector 33"/>
              <p:cNvSpPr/>
              <p:nvPr/>
            </p:nvSpPr>
            <p:spPr>
              <a:xfrm rot="5400000">
                <a:off x="411597" y="398827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34"/>
              <p:cNvSpPr/>
              <p:nvPr/>
            </p:nvSpPr>
            <p:spPr>
              <a:xfrm rot="18937352">
                <a:off x="892189" y="4066817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reeform 35"/>
              <p:cNvSpPr/>
              <p:nvPr/>
            </p:nvSpPr>
            <p:spPr>
              <a:xfrm>
                <a:off x="591699" y="3976411"/>
                <a:ext cx="262435" cy="94707"/>
              </a:xfrm>
              <a:custGeom>
                <a:avLst/>
                <a:gdLst>
                  <a:gd name="connsiteX0" fmla="*/ 0 w 365125"/>
                  <a:gd name="connsiteY0" fmla="*/ 0 h 79375"/>
                  <a:gd name="connsiteX1" fmla="*/ 196850 w 365125"/>
                  <a:gd name="connsiteY1" fmla="*/ 0 h 79375"/>
                  <a:gd name="connsiteX2" fmla="*/ 365125 w 365125"/>
                  <a:gd name="connsiteY2" fmla="*/ 79375 h 79375"/>
                  <a:gd name="connsiteX0" fmla="*/ 0 w 365125"/>
                  <a:gd name="connsiteY0" fmla="*/ 5879 h 85254"/>
                  <a:gd name="connsiteX1" fmla="*/ 196850 w 365125"/>
                  <a:gd name="connsiteY1" fmla="*/ 5879 h 85254"/>
                  <a:gd name="connsiteX2" fmla="*/ 365125 w 365125"/>
                  <a:gd name="connsiteY2" fmla="*/ 85254 h 85254"/>
                  <a:gd name="connsiteX0" fmla="*/ 0 w 365125"/>
                  <a:gd name="connsiteY0" fmla="*/ 16459 h 95834"/>
                  <a:gd name="connsiteX1" fmla="*/ 142875 w 365125"/>
                  <a:gd name="connsiteY1" fmla="*/ 3759 h 95834"/>
                  <a:gd name="connsiteX2" fmla="*/ 365125 w 365125"/>
                  <a:gd name="connsiteY2" fmla="*/ 95834 h 95834"/>
                  <a:gd name="connsiteX0" fmla="*/ 0 w 365125"/>
                  <a:gd name="connsiteY0" fmla="*/ 13245 h 92620"/>
                  <a:gd name="connsiteX1" fmla="*/ 142875 w 365125"/>
                  <a:gd name="connsiteY1" fmla="*/ 545 h 92620"/>
                  <a:gd name="connsiteX2" fmla="*/ 365125 w 365125"/>
                  <a:gd name="connsiteY2" fmla="*/ 92620 h 92620"/>
                  <a:gd name="connsiteX0" fmla="*/ 0 w 365125"/>
                  <a:gd name="connsiteY0" fmla="*/ 15332 h 94707"/>
                  <a:gd name="connsiteX1" fmla="*/ 142875 w 365125"/>
                  <a:gd name="connsiteY1" fmla="*/ 2632 h 94707"/>
                  <a:gd name="connsiteX2" fmla="*/ 365125 w 365125"/>
                  <a:gd name="connsiteY2" fmla="*/ 94707 h 94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5125" h="94707">
                    <a:moveTo>
                      <a:pt x="0" y="15332"/>
                    </a:moveTo>
                    <a:cubicBezTo>
                      <a:pt x="68792" y="-3718"/>
                      <a:pt x="75671" y="-1072"/>
                      <a:pt x="142875" y="2632"/>
                    </a:cubicBezTo>
                    <a:cubicBezTo>
                      <a:pt x="210079" y="6336"/>
                      <a:pt x="309033" y="68249"/>
                      <a:pt x="365125" y="94707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reeform 42"/>
              <p:cNvSpPr/>
              <p:nvPr/>
            </p:nvSpPr>
            <p:spPr>
              <a:xfrm rot="685869">
                <a:off x="587225" y="4208429"/>
                <a:ext cx="257326" cy="143906"/>
              </a:xfrm>
              <a:custGeom>
                <a:avLst/>
                <a:gdLst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61950 w 361950"/>
                  <a:gd name="connsiteY0" fmla="*/ 0 h 190500"/>
                  <a:gd name="connsiteX1" fmla="*/ 225425 w 361950"/>
                  <a:gd name="connsiteY1" fmla="*/ 146050 h 190500"/>
                  <a:gd name="connsiteX2" fmla="*/ 0 w 361950"/>
                  <a:gd name="connsiteY2" fmla="*/ 190500 h 190500"/>
                  <a:gd name="connsiteX0" fmla="*/ 358775 w 358775"/>
                  <a:gd name="connsiteY0" fmla="*/ 0 h 177800"/>
                  <a:gd name="connsiteX1" fmla="*/ 225425 w 358775"/>
                  <a:gd name="connsiteY1" fmla="*/ 133350 h 177800"/>
                  <a:gd name="connsiteX2" fmla="*/ 0 w 358775"/>
                  <a:gd name="connsiteY2" fmla="*/ 177800 h 177800"/>
                  <a:gd name="connsiteX0" fmla="*/ 358775 w 358775"/>
                  <a:gd name="connsiteY0" fmla="*/ 0 h 177800"/>
                  <a:gd name="connsiteX1" fmla="*/ 222250 w 358775"/>
                  <a:gd name="connsiteY1" fmla="*/ 120650 h 177800"/>
                  <a:gd name="connsiteX2" fmla="*/ 0 w 358775"/>
                  <a:gd name="connsiteY2" fmla="*/ 177800 h 17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58775" h="177800">
                    <a:moveTo>
                      <a:pt x="358775" y="0"/>
                    </a:moveTo>
                    <a:cubicBezTo>
                      <a:pt x="322792" y="67733"/>
                      <a:pt x="282046" y="91017"/>
                      <a:pt x="222250" y="120650"/>
                    </a:cubicBezTo>
                    <a:cubicBezTo>
                      <a:pt x="162454" y="150283"/>
                      <a:pt x="75142" y="162983"/>
                      <a:pt x="0" y="177800"/>
                    </a:cubicBezTo>
                  </a:path>
                </a:pathLst>
              </a:custGeom>
              <a:ln w="38100" cap="rnd">
                <a:solidFill>
                  <a:srgbClr val="0070C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Flowchart: Connector 43"/>
              <p:cNvSpPr/>
              <p:nvPr/>
            </p:nvSpPr>
            <p:spPr>
              <a:xfrm rot="5400000">
                <a:off x="420087" y="4242858"/>
                <a:ext cx="113312" cy="113312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Rounded Rectangle 2"/>
          <p:cNvSpPr>
            <a:spLocks/>
          </p:cNvSpPr>
          <p:nvPr/>
        </p:nvSpPr>
        <p:spPr>
          <a:xfrm>
            <a:off x="6280109" y="4376287"/>
            <a:ext cx="812171" cy="564881"/>
          </a:xfrm>
          <a:prstGeom prst="roundRect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5" name="Rounded Rectangle 44"/>
          <p:cNvSpPr>
            <a:spLocks/>
          </p:cNvSpPr>
          <p:nvPr/>
        </p:nvSpPr>
        <p:spPr>
          <a:xfrm>
            <a:off x="7164288" y="4528687"/>
            <a:ext cx="936104" cy="412481"/>
          </a:xfrm>
          <a:prstGeom prst="roundRect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6" name="Rounded Rectangle 45"/>
          <p:cNvSpPr/>
          <p:nvPr/>
        </p:nvSpPr>
        <p:spPr>
          <a:xfrm>
            <a:off x="7452320" y="2701691"/>
            <a:ext cx="792088" cy="412481"/>
          </a:xfrm>
          <a:prstGeom prst="roundRect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7" name="Rounded Rectangle 46"/>
          <p:cNvSpPr/>
          <p:nvPr/>
        </p:nvSpPr>
        <p:spPr>
          <a:xfrm>
            <a:off x="4485370" y="4348291"/>
            <a:ext cx="812171" cy="564881"/>
          </a:xfrm>
          <a:prstGeom prst="roundRect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7207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2435859 0.1044088 0.02435859 0.1044088 0.04871718 0.2088176 E" pathEditMode="relative" ptsTypes="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5400000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5035876 -0.01230941 0.05035876 -0.01230941 0.1007175 -0.02461881 E" pathEditMode="relative" ptsTypes="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10800000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-0.01069532 -0.09187374 -0.01069532 -0.09187374 -0.02139064 -0.1837475 E" pathEditMode="relative" ptsTypes="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5400000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570544 -7.225319E-05 0.0570544 -7.225319E-05 0.1141088 -0.0001445064 E" pathEditMode="relative" ptsTypes="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5400000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981375 0.002041117 0.0981375 0.002041117 0.196275 0.004082235 E" pathEditMode="relative" ptsTypes="">
                                      <p:cBhvr>
                                        <p:cTn id="6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517359 0.005555556 0.0517359 0.005555556 0.1034718 0.01111111 E" pathEditMode="relative" ptsTypes="">
                                      <p:cBhvr>
                                        <p:cTn id="7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9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80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15259" y="73021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path" presetSubtype="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C 0.01181234 -0.1332018 0.01181234 -0.1332018 0.02362468 -0.2664036 E" pathEditMode="relative" ptsTypes="">
                                      <p:cBhvr>
                                        <p:cTn id="9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1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2" dur="500" fill="hold"/>
                                        <p:tgtEl>
                                          <p:spTgt spid="45"/>
                                        </p:tgtEl>
                                      </p:cBhvr>
                                      <p:by x="84615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"/>
                            </p:stCondLst>
                            <p:childTnLst>
                              <p:par>
                                <p:cTn id="97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2" grpId="2" animBg="1"/>
      <p:bldP spid="22" grpId="3" animBg="1"/>
      <p:bldP spid="24" grpId="0" animBg="1"/>
      <p:bldP spid="24" grpId="1" animBg="1"/>
      <p:bldP spid="24" grpId="2" animBg="1"/>
      <p:bldP spid="24" grpId="3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7" grpId="0" animBg="1"/>
      <p:bldP spid="27" grpId="1" animBg="1"/>
      <p:bldP spid="3" grpId="0" animBg="1"/>
      <p:bldP spid="3" grpId="1" animBg="1"/>
      <p:bldP spid="3" grpId="2" animBg="1"/>
      <p:bldP spid="3" grpId="3" animBg="1"/>
      <p:bldP spid="45" grpId="0" animBg="1"/>
      <p:bldP spid="45" grpId="1" animBg="1"/>
      <p:bldP spid="45" grpId="2" animBg="1"/>
      <p:bldP spid="45" grpId="3" animBg="1"/>
      <p:bldP spid="46" grpId="0" animBg="1"/>
      <p:bldP spid="47" grpId="0" animBg="1"/>
      <p:bldP spid="47" grpId="1" animBg="1"/>
      <p:bldP spid="47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[Group 6]"/>
          <p:cNvGrpSpPr/>
          <p:nvPr/>
        </p:nvGrpSpPr>
        <p:grpSpPr>
          <a:xfrm>
            <a:off x="1080382" y="3714288"/>
            <a:ext cx="1294603" cy="1298888"/>
            <a:chOff x="7020272" y="1392894"/>
            <a:chExt cx="1294603" cy="1298888"/>
          </a:xfrm>
        </p:grpSpPr>
        <p:pic>
          <p:nvPicPr>
            <p:cNvPr id="42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37707"/>
            <a:stretch/>
          </p:blipFill>
          <p:spPr bwMode="auto">
            <a:xfrm>
              <a:off x="7020272" y="1392894"/>
              <a:ext cx="1294603" cy="1298888"/>
            </a:xfrm>
            <a:prstGeom prst="rect">
              <a:avLst/>
            </a:prstGeom>
            <a:noFill/>
            <a:ln>
              <a:noFill/>
            </a:ln>
            <a:effectLst>
              <a:softEdge rad="63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8" name="Rectangle 47"/>
            <p:cNvSpPr/>
            <p:nvPr/>
          </p:nvSpPr>
          <p:spPr>
            <a:xfrm>
              <a:off x="7229364" y="2189324"/>
              <a:ext cx="936104" cy="216024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 anchorCtr="0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Create Spotlight</a:t>
              </a:r>
              <a:endParaRPr lang="en-SG" sz="1100" dirty="0">
                <a:solidFill>
                  <a:schemeClr val="tx1"/>
                </a:solidFill>
              </a:endParaRPr>
            </a:p>
          </p:txBody>
        </p:sp>
        <p:grpSp>
          <p:nvGrpSpPr>
            <p:cNvPr id="49" name="[Group 99]"/>
            <p:cNvGrpSpPr/>
            <p:nvPr/>
          </p:nvGrpSpPr>
          <p:grpSpPr>
            <a:xfrm>
              <a:off x="7257050" y="1501579"/>
              <a:ext cx="838200" cy="838200"/>
              <a:chOff x="2150418" y="2361045"/>
              <a:chExt cx="838200" cy="838200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228551" y="2432718"/>
                <a:ext cx="587583" cy="541382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4"/>
              <p:cNvSpPr/>
              <p:nvPr/>
            </p:nvSpPr>
            <p:spPr>
              <a:xfrm>
                <a:off x="2325531" y="2515843"/>
                <a:ext cx="571012" cy="541382"/>
              </a:xfrm>
              <a:custGeom>
                <a:avLst/>
                <a:gdLst/>
                <a:ahLst/>
                <a:cxnLst/>
                <a:rect l="l" t="t" r="r" b="b"/>
                <a:pathLst>
                  <a:path w="716030" h="678875">
                    <a:moveTo>
                      <a:pt x="332954" y="123435"/>
                    </a:moveTo>
                    <a:cubicBezTo>
                      <a:pt x="241011" y="123435"/>
                      <a:pt x="166477" y="199421"/>
                      <a:pt x="166477" y="293154"/>
                    </a:cubicBezTo>
                    <a:cubicBezTo>
                      <a:pt x="166477" y="386887"/>
                      <a:pt x="241011" y="462873"/>
                      <a:pt x="332954" y="462873"/>
                    </a:cubicBezTo>
                    <a:cubicBezTo>
                      <a:pt x="424896" y="462873"/>
                      <a:pt x="499431" y="386887"/>
                      <a:pt x="499431" y="293154"/>
                    </a:cubicBezTo>
                    <a:cubicBezTo>
                      <a:pt x="499431" y="199421"/>
                      <a:pt x="424896" y="123435"/>
                      <a:pt x="332954" y="123435"/>
                    </a:cubicBezTo>
                    <a:close/>
                    <a:moveTo>
                      <a:pt x="0" y="0"/>
                    </a:moveTo>
                    <a:lnTo>
                      <a:pt x="716030" y="0"/>
                    </a:lnTo>
                    <a:lnTo>
                      <a:pt x="716030" y="678875"/>
                    </a:lnTo>
                    <a:lnTo>
                      <a:pt x="0" y="678875"/>
                    </a:lnTo>
                    <a:close/>
                  </a:path>
                </a:pathLst>
              </a:custGeom>
              <a:solidFill>
                <a:srgbClr val="0070C0">
                  <a:alpha val="6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2150418" y="2361045"/>
                <a:ext cx="838200" cy="8382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show which part of the slide you are describing:</a:t>
            </a:r>
            <a:endParaRPr lang="en-SG" dirty="0"/>
          </a:p>
        </p:txBody>
      </p:sp>
      <p:sp>
        <p:nvSpPr>
          <p:cNvPr id="37" name="[Rectangle 4]"/>
          <p:cNvSpPr/>
          <p:nvPr/>
        </p:nvSpPr>
        <p:spPr>
          <a:xfrm>
            <a:off x="3779912" y="1988840"/>
            <a:ext cx="4968552" cy="36404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8" name="[Picture 2]" descr="File:AmineTreating.png"/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" t="1116" r="1244" b="19055"/>
          <a:stretch/>
        </p:blipFill>
        <p:spPr bwMode="auto">
          <a:xfrm>
            <a:off x="3923928" y="2108318"/>
            <a:ext cx="4712362" cy="337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[Pentagon 90]"/>
          <p:cNvSpPr/>
          <p:nvPr/>
        </p:nvSpPr>
        <p:spPr>
          <a:xfrm>
            <a:off x="251520" y="1988839"/>
            <a:ext cx="2952328" cy="1070418"/>
          </a:xfrm>
          <a:prstGeom prst="homePlate">
            <a:avLst>
              <a:gd name="adj" fmla="val 38503"/>
            </a:avLst>
          </a:prstGeom>
          <a:solidFill>
            <a:srgbClr val="FF6600"/>
          </a:solidFill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Or you can create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rgbClr val="FFFF00"/>
                </a:solidFill>
              </a:rPr>
              <a:t>spotlight</a:t>
            </a:r>
            <a:r>
              <a:rPr lang="en-US" sz="2000" dirty="0" smtClean="0">
                <a:solidFill>
                  <a:schemeClr val="bg1"/>
                </a:solidFill>
              </a:rPr>
              <a:t> effects 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to highlight areas</a:t>
            </a:r>
            <a:endParaRPr lang="en-SG" sz="2000" dirty="0">
              <a:solidFill>
                <a:schemeClr val="bg1"/>
              </a:solidFill>
            </a:endParaRPr>
          </a:p>
        </p:txBody>
      </p:sp>
      <p:sp>
        <p:nvSpPr>
          <p:cNvPr id="39" name="[Freeform 4]"/>
          <p:cNvSpPr/>
          <p:nvPr/>
        </p:nvSpPr>
        <p:spPr>
          <a:xfrm>
            <a:off x="6444208" y="2251183"/>
            <a:ext cx="2137144" cy="1616149"/>
          </a:xfrm>
          <a:custGeom>
            <a:avLst/>
            <a:gdLst>
              <a:gd name="connsiteX0" fmla="*/ 0 w 2137144"/>
              <a:gd name="connsiteY0" fmla="*/ 0 h 1616149"/>
              <a:gd name="connsiteX1" fmla="*/ 2137144 w 2137144"/>
              <a:gd name="connsiteY1" fmla="*/ 0 h 1616149"/>
              <a:gd name="connsiteX2" fmla="*/ 2137144 w 2137144"/>
              <a:gd name="connsiteY2" fmla="*/ 999460 h 1616149"/>
              <a:gd name="connsiteX3" fmla="*/ 1573619 w 2137144"/>
              <a:gd name="connsiteY3" fmla="*/ 999460 h 1616149"/>
              <a:gd name="connsiteX4" fmla="*/ 1573619 w 2137144"/>
              <a:gd name="connsiteY4" fmla="*/ 1616149 h 1616149"/>
              <a:gd name="connsiteX5" fmla="*/ 925033 w 2137144"/>
              <a:gd name="connsiteY5" fmla="*/ 1616149 h 1616149"/>
              <a:gd name="connsiteX6" fmla="*/ 925033 w 2137144"/>
              <a:gd name="connsiteY6" fmla="*/ 680484 h 1616149"/>
              <a:gd name="connsiteX7" fmla="*/ 0 w 2137144"/>
              <a:gd name="connsiteY7" fmla="*/ 680484 h 1616149"/>
              <a:gd name="connsiteX8" fmla="*/ 0 w 2137144"/>
              <a:gd name="connsiteY8" fmla="*/ 0 h 1616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7144" h="1616149">
                <a:moveTo>
                  <a:pt x="0" y="0"/>
                </a:moveTo>
                <a:lnTo>
                  <a:pt x="2137144" y="0"/>
                </a:lnTo>
                <a:lnTo>
                  <a:pt x="2137144" y="999460"/>
                </a:lnTo>
                <a:lnTo>
                  <a:pt x="1573619" y="999460"/>
                </a:lnTo>
                <a:lnTo>
                  <a:pt x="1573619" y="1616149"/>
                </a:lnTo>
                <a:lnTo>
                  <a:pt x="925033" y="1616149"/>
                </a:lnTo>
                <a:lnTo>
                  <a:pt x="925033" y="680484"/>
                </a:lnTo>
                <a:lnTo>
                  <a:pt x="0" y="680484"/>
                </a:lnTo>
                <a:lnTo>
                  <a:pt x="0" y="0"/>
                </a:lnTo>
                <a:close/>
              </a:path>
            </a:pathLst>
          </a:cu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0" name="[Rectangle 5]"/>
          <p:cNvSpPr/>
          <p:nvPr/>
        </p:nvSpPr>
        <p:spPr>
          <a:xfrm>
            <a:off x="5173730" y="3867332"/>
            <a:ext cx="1008112" cy="749520"/>
          </a:xfrm>
          <a:prstGeom prst="rect">
            <a:avLst/>
          </a:prstGeom>
          <a:solidFill>
            <a:srgbClr val="0070C0">
              <a:alpha val="35000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3" name="[Donut 4]"/>
          <p:cNvSpPr/>
          <p:nvPr/>
        </p:nvSpPr>
        <p:spPr>
          <a:xfrm>
            <a:off x="1115616" y="3642280"/>
            <a:ext cx="1219200" cy="1219200"/>
          </a:xfrm>
          <a:prstGeom prst="donut">
            <a:avLst/>
          </a:prstGeom>
          <a:solidFill>
            <a:srgbClr val="0070C0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54" name="[Flowchart: Extract 4]"/>
          <p:cNvSpPr>
            <a:spLocks noChangeAspect="1"/>
          </p:cNvSpPr>
          <p:nvPr/>
        </p:nvSpPr>
        <p:spPr>
          <a:xfrm rot="20042488">
            <a:off x="674044" y="4814361"/>
            <a:ext cx="120505" cy="178712"/>
          </a:xfrm>
          <a:custGeom>
            <a:avLst/>
            <a:gdLst/>
            <a:ahLst/>
            <a:cxnLst/>
            <a:rect l="l" t="t" r="r" b="b"/>
            <a:pathLst>
              <a:path w="457618" h="678657">
                <a:moveTo>
                  <a:pt x="228809" y="0"/>
                </a:moveTo>
                <a:lnTo>
                  <a:pt x="457618" y="533400"/>
                </a:lnTo>
                <a:lnTo>
                  <a:pt x="283825" y="472061"/>
                </a:lnTo>
                <a:lnTo>
                  <a:pt x="283825" y="678657"/>
                </a:lnTo>
                <a:lnTo>
                  <a:pt x="173793" y="678657"/>
                </a:lnTo>
                <a:lnTo>
                  <a:pt x="173793" y="472061"/>
                </a:lnTo>
                <a:lnTo>
                  <a:pt x="0" y="533400"/>
                </a:lnTo>
                <a:close/>
              </a:path>
            </a:pathLst>
          </a:custGeom>
          <a:solidFill>
            <a:srgbClr val="FFFF00"/>
          </a:solidFill>
          <a:ln w="12700" cap="rnd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33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8.88272E-7 L 0.10799 -0.10456 " pathEditMode="relative" rAng="0" ptsTypes="AA">
                                      <p:cBhvr>
                                        <p:cTn id="29" dur="7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9" y="-52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00"/>
                            </p:stCondLst>
                            <p:childTnLst>
                              <p:par>
                                <p:cTn id="31" presetID="53" presetClass="entr" presetSubtype="16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00"/>
                            </p:stCondLst>
                            <p:childTnLst>
                              <p:par>
                                <p:cTn id="4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39" grpId="0" animBg="1"/>
      <p:bldP spid="40" grpId="0" animBg="1"/>
      <p:bldP spid="53" grpId="0" animBg="1"/>
      <p:bldP spid="53" grpId="1" animBg="1"/>
      <p:bldP spid="54" grpId="0" animBg="1"/>
      <p:bldP spid="54" grpId="1" animBg="1"/>
      <p:bldP spid="54" grpId="2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GHLIGHTBACKGROUND" val="HighlightBackgroundShape3ecc53df-7097-4171-9635-9035f3bedd9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667</Words>
  <Application>Microsoft Office PowerPoint</Application>
  <PresentationFormat>On-screen Show (4:3)</PresentationFormat>
  <Paragraphs>133</Paragraphs>
  <Slides>33</Slides>
  <Notes>2</Notes>
  <HiddenSlides>5</HiddenSlides>
  <MMClips>3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Office Theme</vt:lpstr>
      <vt:lpstr>1_Office Theme</vt:lpstr>
      <vt:lpstr>Use PowerPoint a lot?</vt:lpstr>
      <vt:lpstr>PowerPoint Presentation</vt:lpstr>
      <vt:lpstr>To indicate which point you are describing:</vt:lpstr>
      <vt:lpstr>To indicate which point you are describing:</vt:lpstr>
      <vt:lpstr>To indicate which point you are describing:</vt:lpstr>
      <vt:lpstr>To show which part of the slide you are describing:</vt:lpstr>
      <vt:lpstr>To show which part of the slide you are describing:</vt:lpstr>
      <vt:lpstr>To show which part of the slide you are describing:</vt:lpstr>
      <vt:lpstr>To show which part of the slide you are describing:</vt:lpstr>
      <vt:lpstr>To show which part of the slide you are describing:</vt:lpstr>
      <vt:lpstr>To create complex animations:</vt:lpstr>
      <vt:lpstr>To create complex animations:</vt:lpstr>
      <vt:lpstr>To create complex animations:</vt:lpstr>
      <vt:lpstr>To create complex animations:</vt:lpstr>
      <vt:lpstr>To create complex animations:</vt:lpstr>
      <vt:lpstr>To zoom into different areas of the slide:</vt:lpstr>
      <vt:lpstr>To zoom into different areas of the slide:</vt:lpstr>
      <vt:lpstr>To zoom into different areas of the slide:</vt:lpstr>
      <vt:lpstr>To show only a part of a picture:</vt:lpstr>
      <vt:lpstr>To show only a part of a picture:</vt:lpstr>
      <vt:lpstr>To add explanatory captions to self-study slides:</vt:lpstr>
      <vt:lpstr>To add explanatory captions to self-study slides:</vt:lpstr>
      <vt:lpstr>To generate audio narrations for slides:</vt:lpstr>
      <vt:lpstr>To generate audio narrations for slides:</vt:lpstr>
      <vt:lpstr>To pick colors from surroundings:</vt:lpstr>
      <vt:lpstr>To pick colors from surroundings:</vt:lpstr>
      <vt:lpstr>Save and reuse shapes:</vt:lpstr>
      <vt:lpstr>Save and reuse shapes:</vt:lpstr>
      <vt:lpstr>Save and reuse shapes:</vt:lpstr>
      <vt:lpstr>Save and reuse shapes: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Damith Chatura Rajapakse</dc:creator>
  <cp:lastModifiedBy>RAJAPAKSE, Damith Chatura</cp:lastModifiedBy>
  <cp:revision>71</cp:revision>
  <dcterms:created xsi:type="dcterms:W3CDTF">2014-04-06T05:36:58Z</dcterms:created>
  <dcterms:modified xsi:type="dcterms:W3CDTF">2014-08-10T01:21:11Z</dcterms:modified>
</cp:coreProperties>
</file>

<file path=docProps/thumbnail.jpeg>
</file>